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10693400" cy="7556500"/>
  <p:notesSz cx="6858000" cy="9144000"/>
  <p:embeddedFontLst>
    <p:embeddedFont>
      <p:font typeface="Verdana" charset="1" panose="020B0604030504040204"/>
      <p:regular r:id="rId38"/>
    </p:embeddedFont>
    <p:embeddedFont>
      <p:font typeface="Verdana Bold" charset="1" panose="020B0804030504040204"/>
      <p:regular r:id="rId39"/>
    </p:embeddedFont>
    <p:embeddedFont>
      <p:font typeface="Arial MT Pro" charset="1" panose="020B0502020202020204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2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5.jpe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jpe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9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Relationship Id="rId3" Target="../media/image31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jpe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36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forms.yandex.ru/u/6926a918eb6146cf09900937" TargetMode="External" Type="http://schemas.openxmlformats.org/officeDocument/2006/relationships/hyperlink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image35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39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Relationship Id="rId3" Target="../media/image41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43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../media/image45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47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Relationship Id="rId3" Target="../media/image49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Relationship Id="rId3" Target="../media/image51.jpe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jpeg" Type="http://schemas.openxmlformats.org/officeDocument/2006/relationships/image"/><Relationship Id="rId3" Target="../media/image53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jpeg" Type="http://schemas.openxmlformats.org/officeDocument/2006/relationships/image"/><Relationship Id="rId3" Target="../media/image55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jpeg" Type="http://schemas.openxmlformats.org/officeDocument/2006/relationships/image"/><Relationship Id="rId3" Target="../media/image57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jpe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129804" y="2465708"/>
            <a:ext cx="2587562" cy="162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иду </a:t>
            </a:r>
          </a:p>
          <a:p>
            <a:pPr algn="l">
              <a:lnSpc>
                <a:spcPts val="6500"/>
              </a:lnSpc>
            </a:pPr>
            <a:r>
              <a:rPr lang="en-US" sz="4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музей</a:t>
            </a:r>
          </a:p>
        </p:txBody>
      </p:sp>
      <p:sp>
        <p:nvSpPr>
          <p:cNvPr name="TextBox 3" id="3"/>
          <p:cNvSpPr txBox="true"/>
          <p:nvPr/>
        </p:nvSpPr>
        <p:spPr>
          <a:xfrm rot="-5400000">
            <a:off x="-748680" y="4973624"/>
            <a:ext cx="3922890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</a:t>
            </a: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оциальная история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202366" y="4877210"/>
            <a:ext cx="4254777" cy="1035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Путь от станции метро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«Парк культуры»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до входа в музей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242315" y="550549"/>
            <a:ext cx="1293257" cy="433006"/>
          </a:xfrm>
          <a:custGeom>
            <a:avLst/>
            <a:gdLst/>
            <a:ahLst/>
            <a:cxnLst/>
            <a:rect r="r" b="b" t="t" l="l"/>
            <a:pathLst>
              <a:path h="433006" w="1293257">
                <a:moveTo>
                  <a:pt x="0" y="0"/>
                </a:moveTo>
                <a:lnTo>
                  <a:pt x="1293256" y="0"/>
                </a:lnTo>
                <a:lnTo>
                  <a:pt x="1293256" y="433006"/>
                </a:lnTo>
                <a:lnTo>
                  <a:pt x="0" y="433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827775" y="494762"/>
            <a:ext cx="1462733" cy="544590"/>
          </a:xfrm>
          <a:custGeom>
            <a:avLst/>
            <a:gdLst/>
            <a:ahLst/>
            <a:cxnLst/>
            <a:rect r="r" b="b" t="t" l="l"/>
            <a:pathLst>
              <a:path h="544590" w="1462733">
                <a:moveTo>
                  <a:pt x="0" y="0"/>
                </a:moveTo>
                <a:lnTo>
                  <a:pt x="1462733" y="0"/>
                </a:lnTo>
                <a:lnTo>
                  <a:pt x="1462733" y="544590"/>
                </a:lnTo>
                <a:lnTo>
                  <a:pt x="0" y="544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086" t="-162164" r="-106887" b="-162342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20117" y="793728"/>
            <a:ext cx="4076833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</a:t>
            </a: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узейный центр «Зубовский, 15»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520117" y="2092195"/>
            <a:ext cx="4072911" cy="4974955"/>
          </a:xfrm>
          <a:custGeom>
            <a:avLst/>
            <a:gdLst/>
            <a:ahLst/>
            <a:cxnLst/>
            <a:rect r="r" b="b" t="t" l="l"/>
            <a:pathLst>
              <a:path h="4974955" w="4072911">
                <a:moveTo>
                  <a:pt x="0" y="0"/>
                </a:moveTo>
                <a:lnTo>
                  <a:pt x="4072911" y="0"/>
                </a:lnTo>
                <a:lnTo>
                  <a:pt x="4072911" y="4974955"/>
                </a:lnTo>
                <a:lnTo>
                  <a:pt x="0" y="4974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802" t="0" r="-34532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" cy="7560000"/>
            <a:chOff x="0" y="0"/>
            <a:chExt cx="27093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" cy="2709333"/>
            </a:xfrm>
            <a:custGeom>
              <a:avLst/>
              <a:gdLst/>
              <a:ahLst/>
              <a:cxnLst/>
              <a:rect r="r" b="b" t="t" l="l"/>
              <a:pathLst>
                <a:path h="270933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D2B0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8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496444" y="736950"/>
            <a:ext cx="8815478" cy="2886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поеду на метро до станции «Парк культуры»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Кольцевой линии.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</a:t>
            </a:r>
            <a:r>
              <a:rPr lang="en-US" sz="2199">
                <a:solidFill>
                  <a:srgbClr val="5D2B0A"/>
                </a:solidFill>
                <a:latin typeface="Verdana"/>
                <a:ea typeface="Verdana"/>
                <a:cs typeface="Verdana"/>
                <a:sym typeface="Verdana"/>
              </a:rPr>
              <a:t>коричневая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линия метро.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метро может быть много людей.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метро шумно.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идти спокойно.</a:t>
            </a:r>
          </a:p>
          <a:p>
            <a:pPr algn="l">
              <a:lnSpc>
                <a:spcPts val="2859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5904183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654" t="-11151" r="-36902" b="-7391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9" r="0" b="-139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" r="0" b="-7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96444" y="677951"/>
            <a:ext cx="8661713" cy="1076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на станции «Парк культуры» Кольцевой линии.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Выход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из метро с одной стороны.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</a:t>
            </a:r>
            <a:r>
              <a:rPr lang="en-US" b="true" sz="2199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Выход 1–2.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500" t="-35069" r="-35771" b="-120606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9862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054" t="-139" r="0" b="-1122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08046" y="736950"/>
            <a:ext cx="8650111" cy="2162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к эскалатору.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Над эскалатором надпись</a:t>
            </a:r>
            <a:r>
              <a:rPr lang="en-US" sz="2199" b="true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 Выход 1–2.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поднимусь на эскалаторе.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Эскалатор должен ехать вверх.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буду стоять справа, крепко держаться.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спокойно ехать вверх.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248" t="-69355" r="-59722" b="-117069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736950"/>
            <a:ext cx="8650111" cy="1076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к выходу.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нужен </a:t>
            </a:r>
            <a:r>
              <a:rPr lang="en-US" sz="2199" b="true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Выход 1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Комсомольский проспект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  <a:p>
            <a:pPr algn="l">
              <a:lnSpc>
                <a:spcPts val="2859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" r="-10311" b="-1040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707" t="-49111" r="-62271" b="-5042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2950066" y="5412482"/>
            <a:ext cx="722620" cy="369193"/>
          </a:xfrm>
          <a:custGeom>
            <a:avLst/>
            <a:gdLst/>
            <a:ahLst/>
            <a:cxnLst/>
            <a:rect r="r" b="b" t="t" l="l"/>
            <a:pathLst>
              <a:path h="369193" w="722620">
                <a:moveTo>
                  <a:pt x="0" y="0"/>
                </a:moveTo>
                <a:lnTo>
                  <a:pt x="722620" y="0"/>
                </a:lnTo>
                <a:lnTo>
                  <a:pt x="722620" y="369193"/>
                </a:lnTo>
                <a:lnTo>
                  <a:pt x="0" y="3691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9862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" r="0" b="-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9" r="0" b="-139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96444" y="677951"/>
            <a:ext cx="8661713" cy="1076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выйду из метр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налево.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по Зубовскому бульвару. 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0" y="0"/>
            <a:ext cx="378000" cy="7560000"/>
            <a:chOff x="0" y="0"/>
            <a:chExt cx="135467" cy="27093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5467" cy="2709333"/>
            </a:xfrm>
            <a:custGeom>
              <a:avLst/>
              <a:gdLst/>
              <a:ahLst/>
              <a:cxnLst/>
              <a:rect r="r" b="b" t="t" l="l"/>
              <a:pathLst>
                <a:path h="2709333" w="135467">
                  <a:moveTo>
                    <a:pt x="0" y="0"/>
                  </a:moveTo>
                  <a:lnTo>
                    <a:pt x="135467" y="0"/>
                  </a:lnTo>
                  <a:lnTo>
                    <a:pt x="1354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0050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35467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8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78000" y="0"/>
            <a:ext cx="378000" cy="7560000"/>
            <a:chOff x="0" y="0"/>
            <a:chExt cx="135467" cy="270933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5467" cy="2709333"/>
            </a:xfrm>
            <a:custGeom>
              <a:avLst/>
              <a:gdLst/>
              <a:ahLst/>
              <a:cxnLst/>
              <a:rect r="r" b="b" t="t" l="l"/>
              <a:pathLst>
                <a:path h="2709333" w="135467">
                  <a:moveTo>
                    <a:pt x="0" y="0"/>
                  </a:moveTo>
                  <a:lnTo>
                    <a:pt x="135467" y="0"/>
                  </a:lnTo>
                  <a:lnTo>
                    <a:pt x="1354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D2B0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35467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8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-9454408">
            <a:off x="4112019" y="5643689"/>
            <a:ext cx="908415" cy="464117"/>
          </a:xfrm>
          <a:custGeom>
            <a:avLst/>
            <a:gdLst/>
            <a:ahLst/>
            <a:cxnLst/>
            <a:rect r="r" b="b" t="t" l="l"/>
            <a:pathLst>
              <a:path h="464117" w="908415">
                <a:moveTo>
                  <a:pt x="0" y="0"/>
                </a:moveTo>
                <a:lnTo>
                  <a:pt x="908415" y="0"/>
                </a:lnTo>
                <a:lnTo>
                  <a:pt x="908415" y="464117"/>
                </a:lnTo>
                <a:lnTo>
                  <a:pt x="0" y="464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736950"/>
            <a:ext cx="8661713" cy="715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мимо остановки автобуса.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мимо арки.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" r="0" b="-7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9" r="0" b="-139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736950"/>
            <a:ext cx="8661713" cy="715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Вход в музей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войду в музей.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87" t="-1604" r="-2842" b="-1204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9" r="0" b="-139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736950"/>
            <a:ext cx="8661713" cy="715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 входа есть охранник.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Охранник может попросить меня показать вещи.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9" r="0" b="-139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736950"/>
            <a:ext cx="8661713" cy="2162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есть камера хранения.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оставить вещи в камере хранения.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спущусь по лестнице.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положу вещи в камеру хранения.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закрою камеру хранения на ключ.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не потерять ключ.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66083">
            <a:off x="5872323" y="3740089"/>
            <a:ext cx="4231981" cy="2856603"/>
          </a:xfrm>
          <a:custGeom>
            <a:avLst/>
            <a:gdLst/>
            <a:ahLst/>
            <a:cxnLst/>
            <a:rect r="r" b="b" t="t" l="l"/>
            <a:pathLst>
              <a:path h="2856603" w="4231981">
                <a:moveTo>
                  <a:pt x="0" y="80335"/>
                </a:moveTo>
                <a:lnTo>
                  <a:pt x="4178606" y="0"/>
                </a:lnTo>
                <a:lnTo>
                  <a:pt x="4231981" y="2776269"/>
                </a:lnTo>
                <a:lnTo>
                  <a:pt x="53374" y="2856603"/>
                </a:lnTo>
                <a:lnTo>
                  <a:pt x="0" y="80335"/>
                </a:lnTo>
                <a:close/>
              </a:path>
            </a:pathLst>
          </a:custGeom>
          <a:blipFill>
            <a:blip r:embed="rId2"/>
            <a:stretch>
              <a:fillRect l="-124723" t="-94516" r="-89887" b="-11601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044" t="-43090" r="-19648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7854900">
            <a:off x="3453191" y="5984148"/>
            <a:ext cx="741382" cy="378779"/>
          </a:xfrm>
          <a:custGeom>
            <a:avLst/>
            <a:gdLst/>
            <a:ahLst/>
            <a:cxnLst/>
            <a:rect r="r" b="b" t="t" l="l"/>
            <a:pathLst>
              <a:path h="378779" w="741382">
                <a:moveTo>
                  <a:pt x="0" y="0"/>
                </a:moveTo>
                <a:lnTo>
                  <a:pt x="741382" y="0"/>
                </a:lnTo>
                <a:lnTo>
                  <a:pt x="741382" y="378779"/>
                </a:lnTo>
                <a:lnTo>
                  <a:pt x="0" y="3787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9862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9" r="0" b="-13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567" t="-6763" r="-440" b="-1959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96444" y="677951"/>
            <a:ext cx="8661713" cy="1438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на 1 этаж.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подняться на лифте.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Лифт долго ждать.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подняться по лестнице.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9261" y="2407751"/>
            <a:ext cx="5619266" cy="4659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1. Постарайтесь начать </a:t>
            </a: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читать Социальную историю заранее. </a:t>
            </a:r>
          </a:p>
          <a:p>
            <a:pPr algn="l">
              <a:lnSpc>
                <a:spcPts val="1040"/>
              </a:lnSpc>
            </a:pP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начать читать Социальную историю даже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за месяц до посещения музея.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Отметьте планируемый день посещения в календаре.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Сначала читайте Социальную историю каждую неделю. 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Ближ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е к дате посещения можно читать Социальную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историю каждый день. </a:t>
            </a:r>
          </a:p>
          <a:p>
            <a:pPr algn="l">
              <a:lnSpc>
                <a:spcPts val="1560"/>
              </a:lnSpc>
            </a:pP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2. Скачайте файл в формате *pptx и внесите важные </a:t>
            </a: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для вас изменения.</a:t>
            </a:r>
          </a:p>
          <a:p>
            <a:pPr algn="l">
              <a:lnSpc>
                <a:spcPts val="1039"/>
              </a:lnSpc>
            </a:pP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Можно добавить своё 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имя и фотографию, дату посещения.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Можно написать о чём-то приятном, чем вы займётесь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после посещения. Пусть это станет дополнительной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мотивацией прийти в музей.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Убирайте или добавляйте страницы, меняйте текст.  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3. Используйте Социальную историю во время посещения. </a:t>
            </a:r>
          </a:p>
          <a:p>
            <a:pPr algn="l">
              <a:lnSpc>
                <a:spcPts val="1040"/>
              </a:lnSpc>
            </a:pP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распечатать Социальную историю и взять с собой.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читать Социальную историю с экрана. </a:t>
            </a:r>
          </a:p>
          <a:p>
            <a:pPr algn="l">
              <a:lnSpc>
                <a:spcPts val="1560"/>
              </a:lnSpc>
            </a:pP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4. Пожалуйста, расскажите нам о вашем опыте – </a:t>
            </a: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заполните </a:t>
            </a:r>
            <a:r>
              <a:rPr lang="en-US" b="true" sz="1200" u="sng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  <a:hlinkClick r:id="rId2" tooltip="https://forms.yandex.ru/u/6926a918eb6146cf09900937"/>
              </a:rPr>
              <a:t>короткую анкету.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913217" y="2417276"/>
            <a:ext cx="329411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Мы</a:t>
            </a: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рекомендуем подготовить</a:t>
            </a: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ся </a:t>
            </a: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 посещению музея заранее.</a:t>
            </a:r>
          </a:p>
          <a:p>
            <a:pPr algn="l">
              <a:lnSpc>
                <a:spcPts val="1680"/>
              </a:lnSpc>
            </a:pP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Вам поможет социальная история «Правила посещения музея».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09261" y="569945"/>
            <a:ext cx="8340717" cy="35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Как пользоваться Социальной историей</a:t>
            </a:r>
          </a:p>
        </p:txBody>
      </p:sp>
      <p:sp>
        <p:nvSpPr>
          <p:cNvPr name="AutoShape 5" id="5"/>
          <p:cNvSpPr/>
          <p:nvPr/>
        </p:nvSpPr>
        <p:spPr>
          <a:xfrm flipH="true" flipV="true">
            <a:off x="6689030" y="2466647"/>
            <a:ext cx="39497" cy="998379"/>
          </a:xfrm>
          <a:prstGeom prst="line">
            <a:avLst/>
          </a:prstGeom>
          <a:ln cap="flat" w="9525">
            <a:solidFill>
              <a:srgbClr val="99999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109261" y="1403833"/>
            <a:ext cx="8938885" cy="756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Социальная история (Social Story™) – это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короткий и понятный рассказ, написанный в поддерживающем тоне. Социальная история помогает объяснить и проиллюстрировать социальную ситуацию.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Цель Социальной истории – сделать происходящие события более ясными и предсказуемыми.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Социальную историю желательно индивидуализировать.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77951"/>
            <a:ext cx="8661713" cy="715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1 этаже я пойду вперёд.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через дверь.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9" r="0" b="-13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7378" t="-30071" r="-57032" b="-125047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77951"/>
            <a:ext cx="8661713" cy="1076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есть книжный магазин.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Вход в магазин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зайти в магазин.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9" r="0" b="-13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135" t="-16061" r="-4003" b="-401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77951"/>
            <a:ext cx="8661713" cy="715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Магазин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купить книги и сувениры.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" r="0" b="-7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4982" r="-14663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9862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" r="0" b="-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9" r="0" b="-139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96444" y="677951"/>
            <a:ext cx="8661713" cy="2524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есть гардероб.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Гардероб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оставить верхнюю одежду в гардеробе.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гардеробе есть гардеробщица.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отдать гардеробщице верхнюю одежду.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Гардеробщица даст мне номерок.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не потерять номерок.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952" r="-10644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96444" y="677951"/>
            <a:ext cx="8661713" cy="2162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У гардероба есть бахилы.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Гардеробщица может попросить меня надеть бахилы.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аккуратно надену бахилы на свою обувь.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переобуться.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отдать гардеробщице уличную обувь.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Для уличной обуви нужен пакет.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5990380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9862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138" t="-58856" r="-20825" b="-2039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08046" y="736950"/>
            <a:ext cx="8661713" cy="2886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холле есть кулер с водой.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попить воду.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посидеть на банкетке. 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холле может быть шумно.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холле может быть очередь в гардероб.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холле может быть очередь в кассу.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спокойно ждать своей очереди.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652" t="-38094" r="-13959" b="-692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736950"/>
            <a:ext cx="8661713" cy="2162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к кассе.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Касса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кассе я могу купить билет на 1 выставку.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купить билет сразу на много выставок.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есть выставки на 2, 3, 4 и 5 этаже.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Билет выглядит так.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9" r="0" b="-13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9" r="0" b="-139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9862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85" t="-12994" r="0" b="-1675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08046" y="736950"/>
            <a:ext cx="8661713" cy="35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холле есть туалет.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984" t="-37411" r="-32100" b="-1090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321967">
            <a:off x="3017688" y="5797486"/>
            <a:ext cx="741382" cy="378779"/>
          </a:xfrm>
          <a:custGeom>
            <a:avLst/>
            <a:gdLst/>
            <a:ahLst/>
            <a:cxnLst/>
            <a:rect r="r" b="b" t="t" l="l"/>
            <a:pathLst>
              <a:path h="378779" w="741382">
                <a:moveTo>
                  <a:pt x="0" y="0"/>
                </a:moveTo>
                <a:lnTo>
                  <a:pt x="741382" y="0"/>
                </a:lnTo>
                <a:lnTo>
                  <a:pt x="741382" y="378779"/>
                </a:lnTo>
                <a:lnTo>
                  <a:pt x="0" y="3787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9862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168" t="0" r="-8690" b="-3022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075" t="-9571" r="-22747" b="-46685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08046" y="2112891"/>
            <a:ext cx="8439556" cy="382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Если я девочка – мне сюда.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898624" y="2112891"/>
            <a:ext cx="8439556" cy="382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Если я мальчик – мне сюда.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736950"/>
            <a:ext cx="8661713" cy="2162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к лестнице.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подняться по лестнице.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подняться на лифте.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ходить по залам.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смотреть выставки.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Смотритель зала может попросить меня показать билет.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" r="0" b="-7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227" t="-10595" r="-7768" b="-13744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129804" y="2465708"/>
            <a:ext cx="2587562" cy="162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иду </a:t>
            </a:r>
          </a:p>
          <a:p>
            <a:pPr algn="l">
              <a:lnSpc>
                <a:spcPts val="6500"/>
              </a:lnSpc>
            </a:pPr>
            <a:r>
              <a:rPr lang="en-US" sz="4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музей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202366" y="4877210"/>
            <a:ext cx="4254777" cy="1387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Адре</a:t>
            </a: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 музея: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Москва,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Зубовский бульвар,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дом 15, строение 1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520117" y="793728"/>
            <a:ext cx="4076833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</a:t>
            </a: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узейный центр «Зубовский, 15»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520117" y="2092195"/>
            <a:ext cx="4072911" cy="4974955"/>
          </a:xfrm>
          <a:custGeom>
            <a:avLst/>
            <a:gdLst/>
            <a:ahLst/>
            <a:cxnLst/>
            <a:rect r="r" b="b" t="t" l="l"/>
            <a:pathLst>
              <a:path h="4974955" w="4072911">
                <a:moveTo>
                  <a:pt x="0" y="0"/>
                </a:moveTo>
                <a:lnTo>
                  <a:pt x="4072911" y="0"/>
                </a:lnTo>
                <a:lnTo>
                  <a:pt x="4072911" y="4974955"/>
                </a:lnTo>
                <a:lnTo>
                  <a:pt x="0" y="4974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738" t="-8836" r="-80492" b="-6378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20117" y="2092195"/>
            <a:ext cx="4072911" cy="4974955"/>
          </a:xfrm>
          <a:custGeom>
            <a:avLst/>
            <a:gdLst/>
            <a:ahLst/>
            <a:cxnLst/>
            <a:rect r="r" b="b" t="t" l="l"/>
            <a:pathLst>
              <a:path h="4974955" w="4072911">
                <a:moveTo>
                  <a:pt x="0" y="0"/>
                </a:moveTo>
                <a:lnTo>
                  <a:pt x="4072911" y="0"/>
                </a:lnTo>
                <a:lnTo>
                  <a:pt x="4072911" y="4974955"/>
                </a:lnTo>
                <a:lnTo>
                  <a:pt x="0" y="4974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8802" t="0" r="-34532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736950"/>
            <a:ext cx="8661713" cy="2162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вернусь в холл.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спуститься по л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е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стнице.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спуститься на лифте.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заберу свои вещи из гардероба. 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выйду из музея.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9" r="0" b="-13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9" r="0" b="-79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77951"/>
            <a:ext cx="8569957" cy="2886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можно узнать много нового.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можно увидеть красивые вещи.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вернуться в Музейный центр «Зубовский, 15».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вернусь в Музейный центр «Зубовский, 15»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 ________________________________________________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496444" y="3069290"/>
            <a:ext cx="8569957" cy="35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[когда?]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569688"/>
            <a:ext cx="10692000" cy="4962532"/>
          </a:xfrm>
          <a:custGeom>
            <a:avLst/>
            <a:gdLst/>
            <a:ahLst/>
            <a:cxnLst/>
            <a:rect r="r" b="b" t="t" l="l"/>
            <a:pathLst>
              <a:path h="4962532" w="10692000">
                <a:moveTo>
                  <a:pt x="0" y="0"/>
                </a:moveTo>
                <a:lnTo>
                  <a:pt x="10692000" y="0"/>
                </a:lnTo>
                <a:lnTo>
                  <a:pt x="10692000" y="4962532"/>
                </a:lnTo>
                <a:lnTo>
                  <a:pt x="0" y="4962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52" t="0" r="0" b="-506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8046" y="6774077"/>
            <a:ext cx="1450860" cy="485775"/>
          </a:xfrm>
          <a:custGeom>
            <a:avLst/>
            <a:gdLst/>
            <a:ahLst/>
            <a:cxnLst/>
            <a:rect r="r" b="b" t="t" l="l"/>
            <a:pathLst>
              <a:path h="485775" w="1450860">
                <a:moveTo>
                  <a:pt x="0" y="0"/>
                </a:moveTo>
                <a:lnTo>
                  <a:pt x="1450860" y="0"/>
                </a:lnTo>
                <a:lnTo>
                  <a:pt x="145086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431318" y="6774077"/>
            <a:ext cx="1304760" cy="485775"/>
          </a:xfrm>
          <a:custGeom>
            <a:avLst/>
            <a:gdLst/>
            <a:ahLst/>
            <a:cxnLst/>
            <a:rect r="r" b="b" t="t" l="l"/>
            <a:pathLst>
              <a:path h="485775" w="1304760">
                <a:moveTo>
                  <a:pt x="0" y="0"/>
                </a:moveTo>
                <a:lnTo>
                  <a:pt x="1304760" y="0"/>
                </a:lnTo>
                <a:lnTo>
                  <a:pt x="130476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4086" t="-162164" r="-106887" b="-16234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1546146"/>
            <a:ext cx="10692000" cy="4986075"/>
          </a:xfrm>
          <a:custGeom>
            <a:avLst/>
            <a:gdLst/>
            <a:ahLst/>
            <a:cxnLst/>
            <a:rect r="r" b="b" t="t" l="l"/>
            <a:pathLst>
              <a:path h="4986075" w="10692000">
                <a:moveTo>
                  <a:pt x="0" y="0"/>
                </a:moveTo>
                <a:lnTo>
                  <a:pt x="10692000" y="0"/>
                </a:lnTo>
                <a:lnTo>
                  <a:pt x="10692000" y="4986074"/>
                </a:lnTo>
                <a:lnTo>
                  <a:pt x="0" y="49860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4718" r="-7530" b="-49484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208491" y="6745502"/>
            <a:ext cx="3082017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Социальная ист</a:t>
            </a: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ория подготовлена </a:t>
            </a:r>
          </a:p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и проверена экспертами в рамках проекта </a:t>
            </a:r>
          </a:p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«Лаборатория инклюзивных практик»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9862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33" r="0" b="-2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33" r="0" b="-23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96444" y="677951"/>
            <a:ext cx="8661713" cy="2886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пойду в Музейный центр «Зубовский, 15».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В музее много залов.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одних залах можно узнать про Булгакова, Мандельштама, Платонова.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Эти залы называют «Музей истории литературы 20 века».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других залах есть выставки.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Эти выставки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разные.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" cy="7560000"/>
            <a:chOff x="0" y="0"/>
            <a:chExt cx="27093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" cy="2709333"/>
            </a:xfrm>
            <a:custGeom>
              <a:avLst/>
              <a:gdLst/>
              <a:ahLst/>
              <a:cxnLst/>
              <a:rect r="r" b="b" t="t" l="l"/>
              <a:pathLst>
                <a:path h="270933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0050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8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496444" y="736950"/>
            <a:ext cx="8765849" cy="2524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поеду на метро до станции «Парк культуры» Сокольнической линии.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</a:t>
            </a:r>
            <a:r>
              <a:rPr lang="en-US" sz="2199">
                <a:solidFill>
                  <a:srgbClr val="D0050C"/>
                </a:solidFill>
                <a:latin typeface="Verdana"/>
                <a:ea typeface="Verdana"/>
                <a:cs typeface="Verdana"/>
                <a:sym typeface="Verdana"/>
              </a:rPr>
              <a:t>красная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линия метро.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метро может быть много людей.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метро шумно.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идти спокойно.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681" t="-139" r="0" b="-984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89862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255" t="-16900" r="-10847" b="-1557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77951"/>
            <a:ext cx="8661713" cy="1076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на станции «Парк культуры» Сокольнической линии.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к выходу.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нужен </a:t>
            </a:r>
            <a:r>
              <a:rPr lang="en-US" b="true" sz="2199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Выход 1–2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на Комсомольский проспект.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037" t="-42858" r="-121667" b="-8949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555" t="-69189" r="-117813" b="-66835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736950"/>
            <a:ext cx="8650111" cy="2162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к эскалатору.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Над эскалатором надпись</a:t>
            </a:r>
            <a:r>
              <a:rPr lang="en-US" sz="2199" b="true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 Выход 1–2.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поднимусь на эскалаторе.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Эскалатор должен ехать вверх.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буду стоять справа, крепко держаться.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спокойно ехать вверх.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9" r="0" b="-13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9" r="0" b="-139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77951"/>
            <a:ext cx="8661713" cy="1076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к выходу.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нужен выход на Комсомольский проспект.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Выход выглядит так.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8" y="0"/>
                </a:lnTo>
                <a:lnTo>
                  <a:pt x="4179378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059" t="-139" r="0" b="-1223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96444" y="3780000"/>
            <a:ext cx="4179378" cy="2776781"/>
          </a:xfrm>
          <a:custGeom>
            <a:avLst/>
            <a:gdLst/>
            <a:ahLst/>
            <a:cxnLst/>
            <a:rect r="r" b="b" t="t" l="l"/>
            <a:pathLst>
              <a:path h="2776781" w="4179378">
                <a:moveTo>
                  <a:pt x="0" y="0"/>
                </a:moveTo>
                <a:lnTo>
                  <a:pt x="4179379" y="0"/>
                </a:lnTo>
                <a:lnTo>
                  <a:pt x="4179379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9" r="0" b="-13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366949" y="5323057"/>
            <a:ext cx="570608" cy="291529"/>
          </a:xfrm>
          <a:custGeom>
            <a:avLst/>
            <a:gdLst/>
            <a:ahLst/>
            <a:cxnLst/>
            <a:rect r="r" b="b" t="t" l="l"/>
            <a:pathLst>
              <a:path h="291529" w="570608">
                <a:moveTo>
                  <a:pt x="0" y="0"/>
                </a:moveTo>
                <a:lnTo>
                  <a:pt x="570608" y="0"/>
                </a:lnTo>
                <a:lnTo>
                  <a:pt x="570608" y="291528"/>
                </a:lnTo>
                <a:lnTo>
                  <a:pt x="0" y="291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3593936"/>
            <a:ext cx="8650111" cy="46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Вариант 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DAGzphHxbiQ</dc:identifier>
  <dcterms:modified xsi:type="dcterms:W3CDTF">2011-08-01T06:04:30Z</dcterms:modified>
  <cp:revision>1</cp:revision>
  <dc:title>Я иду в музей_Зубовский, 15</dc:title>
</cp:coreProperties>
</file>