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10693400" cy="7556500"/>
  <p:notesSz cx="6858000" cy="9144000"/>
  <p:embeddedFontLst>
    <p:embeddedFont>
      <p:font typeface="Verdana" charset="1" panose="020B0604030504040204"/>
      <p:regular r:id="rId42"/>
    </p:embeddedFont>
    <p:embeddedFont>
      <p:font typeface="Verdana Bold" charset="1" panose="020B0804030504040204"/>
      <p:regular r:id="rId43"/>
    </p:embeddedFont>
    <p:embeddedFont>
      <p:font typeface="Arial MT Pro" charset="1" panose="020B0502020202020204"/>
      <p:regular r:id="rId44"/>
    </p:embeddedFont>
    <p:embeddedFont>
      <p:font typeface="Arial MT Pro Bold" charset="1" panose="020B0802020202020204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jpe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5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0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jpe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34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36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forms.yandex.ru/u/6926a918eb6146cf09900937" TargetMode="External" Type="http://schemas.openxmlformats.org/officeDocument/2006/relationships/hyperlink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39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Relationship Id="rId3" Target="../media/image41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43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Relationship Id="rId3" Target="../media/image45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47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jpeg" Type="http://schemas.openxmlformats.org/officeDocument/2006/relationships/image"/><Relationship Id="rId3" Target="../media/image49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Relationship Id="rId3" Target="../media/image51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jpeg" Type="http://schemas.openxmlformats.org/officeDocument/2006/relationships/image"/><Relationship Id="rId3" Target="../media/image53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jpeg" Type="http://schemas.openxmlformats.org/officeDocument/2006/relationships/image"/><Relationship Id="rId3" Target="../media/image55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jpeg" Type="http://schemas.openxmlformats.org/officeDocument/2006/relationships/image"/><Relationship Id="rId3" Target="../media/image57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jpeg" Type="http://schemas.openxmlformats.org/officeDocument/2006/relationships/image"/><Relationship Id="rId3" Target="../media/image59.jpe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jpeg" Type="http://schemas.openxmlformats.org/officeDocument/2006/relationships/image"/><Relationship Id="rId3" Target="../media/image61.jpe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62.jpe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4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jpeg" Type="http://schemas.openxmlformats.org/officeDocument/2006/relationships/image"/><Relationship Id="rId4" Target="../media/image15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129804" y="2465708"/>
            <a:ext cx="2587562" cy="162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иду </a:t>
            </a:r>
          </a:p>
          <a:p>
            <a:pPr algn="l">
              <a:lnSpc>
                <a:spcPts val="6500"/>
              </a:lnSpc>
            </a:pPr>
            <a:r>
              <a:rPr lang="en-US" sz="4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музей</a:t>
            </a:r>
          </a:p>
        </p:txBody>
      </p:sp>
      <p:sp>
        <p:nvSpPr>
          <p:cNvPr name="TextBox 3" id="3"/>
          <p:cNvSpPr txBox="true"/>
          <p:nvPr/>
        </p:nvSpPr>
        <p:spPr>
          <a:xfrm rot="-5400000">
            <a:off x="-748680" y="4973624"/>
            <a:ext cx="3922890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</a:t>
            </a: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оциальная история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202366" y="4877210"/>
            <a:ext cx="3356776" cy="1035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Путь от станции метро «Проспект Мира»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до входа в музей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242315" y="550549"/>
            <a:ext cx="1293257" cy="433006"/>
          </a:xfrm>
          <a:custGeom>
            <a:avLst/>
            <a:gdLst/>
            <a:ahLst/>
            <a:cxnLst/>
            <a:rect r="r" b="b" t="t" l="l"/>
            <a:pathLst>
              <a:path h="433006" w="1293257">
                <a:moveTo>
                  <a:pt x="0" y="0"/>
                </a:moveTo>
                <a:lnTo>
                  <a:pt x="1293256" y="0"/>
                </a:lnTo>
                <a:lnTo>
                  <a:pt x="1293256" y="433006"/>
                </a:lnTo>
                <a:lnTo>
                  <a:pt x="0" y="433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827775" y="494762"/>
            <a:ext cx="1462733" cy="544590"/>
          </a:xfrm>
          <a:custGeom>
            <a:avLst/>
            <a:gdLst/>
            <a:ahLst/>
            <a:cxnLst/>
            <a:rect r="r" b="b" t="t" l="l"/>
            <a:pathLst>
              <a:path h="544590" w="1462733">
                <a:moveTo>
                  <a:pt x="0" y="0"/>
                </a:moveTo>
                <a:lnTo>
                  <a:pt x="1462733" y="0"/>
                </a:lnTo>
                <a:lnTo>
                  <a:pt x="1462733" y="544590"/>
                </a:lnTo>
                <a:lnTo>
                  <a:pt x="0" y="544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086" t="-162164" r="-106887" b="-162342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20117" y="793728"/>
            <a:ext cx="4076833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Центр</a:t>
            </a: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«Ар</a:t>
            </a: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ка Марка»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524040" y="2092195"/>
            <a:ext cx="4072911" cy="4974955"/>
          </a:xfrm>
          <a:custGeom>
            <a:avLst/>
            <a:gdLst/>
            <a:ahLst/>
            <a:cxnLst/>
            <a:rect r="r" b="b" t="t" l="l"/>
            <a:pathLst>
              <a:path h="4974955" w="4072911">
                <a:moveTo>
                  <a:pt x="0" y="0"/>
                </a:moveTo>
                <a:lnTo>
                  <a:pt x="4072911" y="0"/>
                </a:lnTo>
                <a:lnTo>
                  <a:pt x="4072911" y="4974955"/>
                </a:lnTo>
                <a:lnTo>
                  <a:pt x="0" y="49749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8753" t="0" r="-52235" b="-14945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к выходу.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Выход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выйду на улицу.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625" r="-31921" b="-1813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874" t="0" r="-9618" b="-4432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400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На улице я пойду налево.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t="0" r="-5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0" r="-59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9995975">
            <a:off x="3059137" y="5746819"/>
            <a:ext cx="1065593" cy="544421"/>
          </a:xfrm>
          <a:custGeom>
            <a:avLst/>
            <a:gdLst/>
            <a:ahLst/>
            <a:cxnLst/>
            <a:rect r="r" b="b" t="t" l="l"/>
            <a:pathLst>
              <a:path h="544421" w="1065593">
                <a:moveTo>
                  <a:pt x="0" y="0"/>
                </a:moveTo>
                <a:lnTo>
                  <a:pt x="1065594" y="0"/>
                </a:lnTo>
                <a:lnTo>
                  <a:pt x="1065594" y="544421"/>
                </a:lnTo>
                <a:lnTo>
                  <a:pt x="0" y="5444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400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по проспекту Мира.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t="0" r="-5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095" t="-4507" r="-20478" b="-42891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к зелёному дому.</a:t>
            </a: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Это Музей Серебряного века.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Центр «Арка Марка» – в Музее Серебряного века.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1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0" r="-59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Вход в музей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поднимусь по ступеням.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войду в музей.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05" t="-25197" r="-34549" b="-1019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0" r="-59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89325"/>
            <a:ext cx="8661713" cy="762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У входа есть охранник.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Охранник может попросить меня показать вещи.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4887" b="-14887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89325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холле есть бахилы.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Работник музея может попросить меня надеть бахилы.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аккуратно надену бахилы на свою обувь.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810" t="-29420" r="-39832" b="-4755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762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в кассу.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вперёд по коридору.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936134">
            <a:off x="3570957" y="5576943"/>
            <a:ext cx="889572" cy="454490"/>
          </a:xfrm>
          <a:custGeom>
            <a:avLst/>
            <a:gdLst/>
            <a:ahLst/>
            <a:cxnLst/>
            <a:rect r="r" b="b" t="t" l="l"/>
            <a:pathLst>
              <a:path h="454490" w="889572">
                <a:moveTo>
                  <a:pt x="0" y="0"/>
                </a:moveTo>
                <a:lnTo>
                  <a:pt x="889572" y="0"/>
                </a:lnTo>
                <a:lnTo>
                  <a:pt x="889572" y="454491"/>
                </a:lnTo>
                <a:lnTo>
                  <a:pt x="0" y="4544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коридоре есть туалет.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Туалет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зайти в любой туалет.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053" t="0" r="-59" b="-1098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772" t="-8034" r="0" b="-607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к кассе.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Вход выглядит так. 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спущусь по ступеням.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9261" y="2407751"/>
            <a:ext cx="5619266" cy="4659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1. Постарайтесь начать </a:t>
            </a: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читать Социальную историю заранее. </a:t>
            </a:r>
          </a:p>
          <a:p>
            <a:pPr algn="l">
              <a:lnSpc>
                <a:spcPts val="1040"/>
              </a:lnSpc>
            </a:pP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начать читать Социальную историю даже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за месяц до посещения музея.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Отметьте планируемый день посещения в календаре.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Сначала читайте Социальную историю каждую неделю. 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Ближ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е к дате посещения можно читать Социальную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историю каждый день. </a:t>
            </a:r>
          </a:p>
          <a:p>
            <a:pPr algn="l">
              <a:lnSpc>
                <a:spcPts val="1560"/>
              </a:lnSpc>
            </a:pP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2. Скачайте файл в формате *pptx и внесите важные </a:t>
            </a: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для вас изменения.</a:t>
            </a:r>
          </a:p>
          <a:p>
            <a:pPr algn="l">
              <a:lnSpc>
                <a:spcPts val="1039"/>
              </a:lnSpc>
            </a:pP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Можно добавить своё 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имя и фотографию, дату посещения.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Можно написать о чём-то приятном, чем вы займётесь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после посещения. Пусть это станет дополнительной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мотивацией прийти в музей.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Убирайте или добавляйте страницы, меняйте текст.  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3. Используйте Социальную историю во время посещения. </a:t>
            </a:r>
          </a:p>
          <a:p>
            <a:pPr algn="l">
              <a:lnSpc>
                <a:spcPts val="1040"/>
              </a:lnSpc>
            </a:pP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распечатать Социальную историю и взять с собой.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читать Социальную историю с экрана. </a:t>
            </a:r>
          </a:p>
          <a:p>
            <a:pPr algn="l">
              <a:lnSpc>
                <a:spcPts val="1560"/>
              </a:lnSpc>
            </a:pP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4. Пожалуйста, расскажите нам о вашем опыте – </a:t>
            </a: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заполните </a:t>
            </a:r>
            <a:r>
              <a:rPr lang="en-US" b="true" sz="1200" u="sng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  <a:hlinkClick r:id="rId2" tooltip="https://forms.yandex.ru/u/6926a918eb6146cf09900937"/>
              </a:rPr>
              <a:t>короткую анкету.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913217" y="2417276"/>
            <a:ext cx="329411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Мы</a:t>
            </a: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рекомендуем подготовить</a:t>
            </a: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ся </a:t>
            </a: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 посещению музея заранее.</a:t>
            </a:r>
          </a:p>
          <a:p>
            <a:pPr algn="l">
              <a:lnSpc>
                <a:spcPts val="1680"/>
              </a:lnSpc>
            </a:pP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Вам поможет социальная история «Правила посещения музея».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09261" y="569945"/>
            <a:ext cx="8340717" cy="35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Как пользоваться Социальной историей</a:t>
            </a:r>
          </a:p>
        </p:txBody>
      </p:sp>
      <p:sp>
        <p:nvSpPr>
          <p:cNvPr name="AutoShape 5" id="5"/>
          <p:cNvSpPr/>
          <p:nvPr/>
        </p:nvSpPr>
        <p:spPr>
          <a:xfrm flipH="true" flipV="true">
            <a:off x="6689030" y="2466647"/>
            <a:ext cx="39497" cy="998379"/>
          </a:xfrm>
          <a:prstGeom prst="line">
            <a:avLst/>
          </a:prstGeom>
          <a:ln cap="flat" w="9525">
            <a:solidFill>
              <a:srgbClr val="99999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109261" y="1403833"/>
            <a:ext cx="8938885" cy="756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Социальная история (Social Story™) – это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короткий и понятный рассказ, написанный в поддерживающем тоне. Социальная история помогает объяснить и проиллюстрировать социальную ситуацию.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Цель Социальной истории – сделать происходящие события более ясными и предсказуемыми.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Социальную историю желательно индивидуализировать.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2934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Касса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показать электронный билет.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купить билет в кассе.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купить билет на выставку «Арки Марка».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Выставка «Арки Марка» на 3 этаже.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купить билет в Музей Серебряного века.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Выставки Музея Серебряного века на 1, 2 и 3 этаже.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848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холле может быть шумно.</a:t>
            </a: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холле может быть очередь в кассу.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постараюсь спокойно ждать своей очереди.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посидеть на банкетке.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1087" r="-41087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570" t="-8057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холле продаются сувениры и книги.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купить сувениры в кассе. </a:t>
            </a:r>
          </a:p>
          <a:p>
            <a:pPr algn="l">
              <a:lnSpc>
                <a:spcPts val="2859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20" r="-5004" b="-18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91" t="0" r="0" b="-3891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2572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холле есть гардероб.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оставить верхнюю одежду в гардеробе.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повешу одежду на вешалку.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постараюсь запомнить крючок с моей одеждой. 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переобуться.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оставить уличную обувь в гардеробе.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96444" y="630326"/>
            <a:ext cx="8661713" cy="1848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на выставку «Арки Марка».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в холл к большой лестнице. 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поднимусь по лестнице на 3 этаж.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постараюсь подниматься аккуратно. </a:t>
            </a:r>
          </a:p>
          <a:p>
            <a:pPr algn="l">
              <a:lnSpc>
                <a:spcPts val="2859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0" r="-59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96444" y="630326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зайду в зал.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зале может быть выставка.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Выставки разные.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0" r="-59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на выставку «Арки Марка».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Вход на выставку «Арки Марка»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Смотритель зала может попросить меня показать билет.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49644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636" t="-21275" r="-17510" b="-687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56" t="-15156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776" t="-9847" r="-4849" b="-7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96444" y="630326"/>
            <a:ext cx="8439556" cy="1848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Я захожу на выставку.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Выставка называется «Вам и не снилось!».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Выставка про сны в книгах для детей.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смотреть </a:t>
            </a:r>
            <a:r>
              <a:rPr lang="en-US" sz="2199">
                <a:solidFill>
                  <a:srgbClr val="0097B2"/>
                </a:solidFill>
                <a:latin typeface="Arial MT Pro"/>
                <a:ea typeface="Arial MT Pro"/>
                <a:cs typeface="Arial MT Pro"/>
                <a:sym typeface="Arial MT Pro"/>
              </a:rPr>
              <a:t>иллюстрации </a:t>
            </a: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на стенах.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97B2"/>
                </a:solidFill>
                <a:latin typeface="Arial MT Pro"/>
                <a:ea typeface="Arial MT Pro"/>
                <a:cs typeface="Arial MT Pro"/>
                <a:sym typeface="Arial MT Pro"/>
              </a:rPr>
              <a:t>Иллюстрация </a:t>
            </a: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– рисунок для книги. 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439556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На выставке есть шатер.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Шатер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сидеть и лежать в шатре.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97" t="-28546" r="-38734" b="-4038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0484" t="-148441" r="-110744" b="-72403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439556" cy="1486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На выставке есть дверь.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На двери есть маленькие окошки.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открывать окошки.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почувствовать разные запахи.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t="0" r="-5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15" t="-4383" r="-1348" b="-5848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129804" y="2465708"/>
            <a:ext cx="2587562" cy="162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иду </a:t>
            </a:r>
          </a:p>
          <a:p>
            <a:pPr algn="l">
              <a:lnSpc>
                <a:spcPts val="6500"/>
              </a:lnSpc>
            </a:pPr>
            <a:r>
              <a:rPr lang="en-US" sz="4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музей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202366" y="4877210"/>
            <a:ext cx="3356776" cy="1387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Адре</a:t>
            </a: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 музея: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Москва,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Проспект Мира, дом 30</a:t>
            </a:r>
          </a:p>
          <a:p>
            <a:pPr algn="l">
              <a:lnSpc>
                <a:spcPts val="2799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520117" y="793728"/>
            <a:ext cx="4076833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Центр</a:t>
            </a: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«Ар</a:t>
            </a: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ка Марка»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524040" y="2092195"/>
            <a:ext cx="4072911" cy="4974955"/>
          </a:xfrm>
          <a:custGeom>
            <a:avLst/>
            <a:gdLst/>
            <a:ahLst/>
            <a:cxnLst/>
            <a:rect r="r" b="b" t="t" l="l"/>
            <a:pathLst>
              <a:path h="4974955" w="4072911">
                <a:moveTo>
                  <a:pt x="0" y="0"/>
                </a:moveTo>
                <a:lnTo>
                  <a:pt x="4072911" y="0"/>
                </a:lnTo>
                <a:lnTo>
                  <a:pt x="4072911" y="4974955"/>
                </a:lnTo>
                <a:lnTo>
                  <a:pt x="0" y="4974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753" t="0" r="-52235" b="-14945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439556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На выставке есть задания.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читать задания.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выполнять задания.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758" t="-36921" r="-25506" b="-117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105" t="-39280" r="-48834" b="-41443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2288" t="-95080" r="-44164" b="-1013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43" t="-13140" r="-5496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96444" y="630326"/>
            <a:ext cx="8439556" cy="1848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пойти в другой зал.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В зале есть столы и стулья.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посидеть и отдохнуть.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В зале есть куллер с водой.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попить воду. 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80" t="-33183" r="-23091" b="-92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70" t="-8353" r="-5412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96444" y="630326"/>
            <a:ext cx="8439556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В зале есть рисунки на стенах.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В зале есть книги.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смотреть рисунки и книги. 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90" t="-21280" r="-1178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0" r="-59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96444" y="630326"/>
            <a:ext cx="8439556" cy="1486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В зале есть задания.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читать задания.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выполнять задания. </a:t>
            </a:r>
          </a:p>
          <a:p>
            <a:pPr algn="l">
              <a:lnSpc>
                <a:spcPts val="2859"/>
              </a:lnSpc>
            </a:pP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862575" cy="1848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спущусь по лестнице на 1 этаж.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постараюсь идти аккуратно.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вернусь в гардероб.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заберу свои вещи из гардероба.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выйду из музея.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t="0" r="-5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783" t="-1612" r="-8377" b="-26548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30326"/>
            <a:ext cx="8558355" cy="1848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музее можно играть.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музее можно узнать много нового.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вернуться в центр «Арка Марка».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вернусь в  центр «Арка Марка» </a:t>
            </a:r>
            <a:r>
              <a:rPr lang="en-US" sz="2199">
                <a:solidFill>
                  <a:srgbClr val="999999"/>
                </a:solidFill>
                <a:latin typeface="Arial MT Pro"/>
                <a:ea typeface="Arial MT Pro"/>
                <a:cs typeface="Arial MT Pro"/>
                <a:sym typeface="Arial MT Pro"/>
              </a:rPr>
              <a:t>________________________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165578" y="2031899"/>
            <a:ext cx="3900823" cy="352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46"/>
              </a:lnSpc>
            </a:pPr>
            <a:r>
              <a:rPr lang="en-US" sz="2000">
                <a:solidFill>
                  <a:srgbClr val="C2C2C2"/>
                </a:solidFill>
                <a:latin typeface="Arial MT Pro"/>
                <a:ea typeface="Arial MT Pro"/>
                <a:cs typeface="Arial MT Pro"/>
                <a:sym typeface="Arial MT Pro"/>
              </a:rPr>
              <a:t>[когда?]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208491" y="6745502"/>
            <a:ext cx="3082017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Социальная ист</a:t>
            </a: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ория подготовлена </a:t>
            </a:r>
          </a:p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и проверена экспертами в рамках проекта </a:t>
            </a:r>
          </a:p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«Лаборатория инклюзивных практик»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6774077"/>
            <a:ext cx="1450860" cy="485775"/>
          </a:xfrm>
          <a:custGeom>
            <a:avLst/>
            <a:gdLst/>
            <a:ahLst/>
            <a:cxnLst/>
            <a:rect r="r" b="b" t="t" l="l"/>
            <a:pathLst>
              <a:path h="485775" w="1450860">
                <a:moveTo>
                  <a:pt x="0" y="0"/>
                </a:moveTo>
                <a:lnTo>
                  <a:pt x="1450860" y="0"/>
                </a:lnTo>
                <a:lnTo>
                  <a:pt x="1450860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431318" y="6774077"/>
            <a:ext cx="1304760" cy="485775"/>
          </a:xfrm>
          <a:custGeom>
            <a:avLst/>
            <a:gdLst/>
            <a:ahLst/>
            <a:cxnLst/>
            <a:rect r="r" b="b" t="t" l="l"/>
            <a:pathLst>
              <a:path h="485775" w="1304760">
                <a:moveTo>
                  <a:pt x="0" y="0"/>
                </a:moveTo>
                <a:lnTo>
                  <a:pt x="1304760" y="0"/>
                </a:lnTo>
                <a:lnTo>
                  <a:pt x="1304760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086" t="-162164" r="-106887" b="-16234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86473">
            <a:off x="-60873" y="1436015"/>
            <a:ext cx="10813745" cy="5242301"/>
          </a:xfrm>
          <a:custGeom>
            <a:avLst/>
            <a:gdLst/>
            <a:ahLst/>
            <a:cxnLst/>
            <a:rect r="r" b="b" t="t" l="l"/>
            <a:pathLst>
              <a:path h="5242301" w="10813745">
                <a:moveTo>
                  <a:pt x="0" y="268920"/>
                </a:moveTo>
                <a:lnTo>
                  <a:pt x="10688618" y="0"/>
                </a:lnTo>
                <a:lnTo>
                  <a:pt x="10813746" y="4973382"/>
                </a:lnTo>
                <a:lnTo>
                  <a:pt x="125128" y="5242301"/>
                </a:lnTo>
                <a:lnTo>
                  <a:pt x="0" y="268920"/>
                </a:lnTo>
                <a:close/>
              </a:path>
            </a:pathLst>
          </a:custGeom>
          <a:blipFill>
            <a:blip r:embed="rId6"/>
            <a:stretch>
              <a:fillRect l="-13693" t="-15659" r="-11155" b="-47231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617" y="736950"/>
            <a:ext cx="8557784" cy="2886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Меня зовут  </a:t>
            </a: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_____________________________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пойду в Ц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ентр «Арка Марка»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________________________________________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заранее подготовиться к посещению музея.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прочитаю Правила посещения музея.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508617" y="2089233"/>
            <a:ext cx="7099179" cy="35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[когда?]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5935861" y="3780000"/>
            <a:ext cx="4130540" cy="2776781"/>
            <a:chOff x="0" y="0"/>
            <a:chExt cx="1480292" cy="99513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80292" cy="995136"/>
            </a:xfrm>
            <a:custGeom>
              <a:avLst/>
              <a:gdLst/>
              <a:ahLst/>
              <a:cxnLst/>
              <a:rect r="r" b="b" t="t" l="l"/>
              <a:pathLst>
                <a:path h="995136" w="1480292">
                  <a:moveTo>
                    <a:pt x="0" y="0"/>
                  </a:moveTo>
                  <a:lnTo>
                    <a:pt x="1480292" y="0"/>
                  </a:lnTo>
                  <a:lnTo>
                    <a:pt x="1480292" y="995136"/>
                  </a:lnTo>
                  <a:lnTo>
                    <a:pt x="0" y="995136"/>
                  </a:lnTo>
                  <a:close/>
                </a:path>
              </a:pathLst>
            </a:custGeom>
            <a:ln w="9525" cap="sq">
              <a:solidFill>
                <a:srgbClr val="999999"/>
              </a:solidFill>
              <a:prstDash val="sysDot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480292" cy="10332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8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5935861" y="4983326"/>
            <a:ext cx="4130540" cy="35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Ваше фото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304" t="0" r="-13838" b="-2199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0" r="-59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96444" y="630326"/>
            <a:ext cx="8661713" cy="2210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</a:t>
            </a: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 иду в Центр «Арка Марка».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«Арка Марка» – это место для детей и подростков.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«Арке Марка» есть выставка.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«Арке Марка» есть занятия для детей.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«Арка Марка» – это часть большого музея.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иду в музей.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89325"/>
            <a:ext cx="8865869" cy="2572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</a:t>
            </a: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 поеду на метро до станции «Проспект Мира» Кольцевой линии.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Это </a:t>
            </a:r>
            <a:r>
              <a:rPr lang="en-US" sz="2199">
                <a:solidFill>
                  <a:srgbClr val="834944"/>
                </a:solidFill>
                <a:latin typeface="Arial MT Pro"/>
                <a:ea typeface="Arial MT Pro"/>
                <a:cs typeface="Arial MT Pro"/>
                <a:sym typeface="Arial MT Pro"/>
              </a:rPr>
              <a:t>коричневая </a:t>
            </a: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линия метро.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метро может быть шумно</a:t>
            </a: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.</a:t>
            </a: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метро может быть много людей.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постараюсь идти спокойно.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3658" t="-145896" r="-170740" b="-25790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0" r="-59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89325"/>
            <a:ext cx="8865869" cy="400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Мне нужен </a:t>
            </a:r>
            <a:r>
              <a:rPr lang="en-US" b="true" sz="2199">
                <a:solidFill>
                  <a:srgbClr val="231F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Выход 1</a:t>
            </a: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" t="-194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0948" t="-31937" r="-48055" b="-146734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89325"/>
            <a:ext cx="8661713" cy="1486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к эскалатору.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Над эскалатором надпись</a:t>
            </a:r>
            <a:r>
              <a:rPr lang="en-US" sz="2199" b="true">
                <a:solidFill>
                  <a:srgbClr val="231F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Выход 1.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Надпись выглядит так.</a:t>
            </a:r>
          </a:p>
          <a:p>
            <a:pPr algn="l">
              <a:lnSpc>
                <a:spcPts val="2859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t="0" r="-5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250" t="-37803" r="-34694" b="-40928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118436" y="981980"/>
            <a:ext cx="72962" cy="310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496444" y="630326"/>
            <a:ext cx="8661713" cy="1486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поднимусь на эскалаторе.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Эскалатор должен ехать вверх.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буду стоять справа, крепко держаться.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постараюсь спокойно ехать вверх.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65" t="0" r="-3014" b="-307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9" t="0" r="-59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DAGzprSpeFA</dc:identifier>
  <dcterms:modified xsi:type="dcterms:W3CDTF">2011-08-01T06:04:30Z</dcterms:modified>
  <cp:revision>1</cp:revision>
  <dc:title>Я иду в Арку Марка Проспект Мира</dc:title>
</cp:coreProperties>
</file>