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0693400" cy="7556500"/>
  <p:notesSz cx="6858000" cy="9144000"/>
  <p:embeddedFontLst>
    <p:embeddedFont>
      <p:font typeface="Verdana" charset="1" panose="020B0604030504040204"/>
      <p:regular r:id="rId38"/>
    </p:embeddedFont>
    <p:embeddedFont>
      <p:font typeface="Verdana Bold" charset="1" panose="020B080403050404020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forms.yandex.ru/u/6926a918eb6146cf09900937" TargetMode="External" Type="http://schemas.openxmlformats.org/officeDocument/2006/relationships/hyperlink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Relationship Id="rId3" Target="../media/image43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45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50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Relationship Id="rId3" Target="../media/image52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7.jpeg" Type="http://schemas.openxmlformats.org/officeDocument/2006/relationships/image"/><Relationship Id="rId4" Target="../media/image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-5400000">
            <a:off x="-429841" y="5290526"/>
            <a:ext cx="3294250" cy="273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Обзорная социальная история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129804" y="2450570"/>
            <a:ext cx="3244329" cy="850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музее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Серебряного века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242315" y="550549"/>
            <a:ext cx="1293257" cy="433006"/>
          </a:xfrm>
          <a:custGeom>
            <a:avLst/>
            <a:gdLst/>
            <a:ahLst/>
            <a:cxnLst/>
            <a:rect r="r" b="b" t="t" l="l"/>
            <a:pathLst>
              <a:path h="433006" w="1293257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27775" y="494762"/>
            <a:ext cx="1462733" cy="544590"/>
          </a:xfrm>
          <a:custGeom>
            <a:avLst/>
            <a:gdLst/>
            <a:ahLst/>
            <a:cxnLst/>
            <a:rect r="r" b="b" t="t" l="l"/>
            <a:pathLst>
              <a:path h="544590" w="1462733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4040" y="2092195"/>
            <a:ext cx="4072911" cy="4974955"/>
          </a:xfrm>
          <a:custGeom>
            <a:avLst/>
            <a:gdLst/>
            <a:ahLst/>
            <a:cxnLst/>
            <a:rect r="r" b="b" t="t" l="l"/>
            <a:pathLst>
              <a:path h="4974955" w="4072911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8753" t="0" r="-52235" b="-14945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569957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мемориальном кабинете Брюсова есть картины.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Картины написали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художники Серебряного века. 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мемориальном кабинете Брюсова есть старинные часы.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476" t="-11044" r="-9712" b="-2414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02" t="0" r="-21770" b="-22973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569957" cy="252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мемориальном кабинете Брюсова много книг.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Валерий Брюсов читал эти книги.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мемориальном кабинете Брюсова есть бюст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Василия Жуковского.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Василий Жуковский ‒ это поэт.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Василий Жуковский писал стихи.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Брюсов любил стихи поэта Василия Жуковского.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80" t="0" r="-1563" b="-7744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569957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мемориальном кабинете Брюсова есть конторка.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Конторка ‒ это маленький стол.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Валерий Брюсов стоял за конторкой и писал.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96444" y="3780000"/>
            <a:ext cx="4167777" cy="2813583"/>
          </a:xfrm>
          <a:custGeom>
            <a:avLst/>
            <a:gdLst/>
            <a:ahLst/>
            <a:cxnLst/>
            <a:rect r="r" b="b" t="t" l="l"/>
            <a:pathLst>
              <a:path h="2813583" w="4167777">
                <a:moveTo>
                  <a:pt x="0" y="0"/>
                </a:moveTo>
                <a:lnTo>
                  <a:pt x="4167777" y="0"/>
                </a:lnTo>
                <a:lnTo>
                  <a:pt x="4167777" y="2813583"/>
                </a:lnTo>
                <a:lnTo>
                  <a:pt x="0" y="28135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06" t="-8394" r="-2355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468" t="-46555" r="-38629" b="-34326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427954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2 эт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аж.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к большой лестнице у входа.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поднимаюсь по лестнице.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427954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 лестнице на сте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не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афиша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Афишу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сделала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художница Серебряного века.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посмотреть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афишу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Афиша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яркая и красивая.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940" t="-16871" r="-9381" b="-1928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08046" y="2870055"/>
            <a:ext cx="842795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Афиша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объявление о событии.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427954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на 2 этаже.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залы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ходить по залам.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экспонаты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залах есть банкетки.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сидеть на банкетках.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залах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витрины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экспонаты в витринах.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103" t="-106254" r="-11285" b="-113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626198" y="6784950"/>
            <a:ext cx="2440203" cy="562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 определения </a:t>
            </a:r>
          </a:p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«Пра</a:t>
            </a: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вилах посещения </a:t>
            </a: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музея»</a:t>
            </a:r>
          </a:p>
          <a:p>
            <a:pPr algn="l">
              <a:lnSpc>
                <a:spcPts val="1540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427954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портреты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поэтов Серебряного века.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Портреты написали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художники Серебряного века.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витринах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есть книги поэтов Серебряного века.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09" t="-4809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46" t="-16902" r="-9212" b="-10468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08046" y="2235643"/>
            <a:ext cx="8507036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</a:t>
            </a:r>
            <a:r>
              <a:rPr lang="en-US" sz="19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работа художника.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 </a:t>
            </a:r>
            <a:r>
              <a:rPr lang="en-US" sz="19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портрете </a:t>
            </a: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изображён реальный человек.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Герой </a:t>
            </a:r>
            <a:r>
              <a:rPr lang="en-US" sz="19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портрета </a:t>
            </a: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живёт сейчас или жил раньше.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427954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поэта Александра Пушкина.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Александр Пушкин – поэт Золотого века.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Пушкин жил раньше поэтов Серебряного века.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Поэты Серебряного века любили Пушкина.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975" t="-119325" r="-61746" b="-71049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558355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рояль.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сыграть на рояле, если умею.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буду играть аккуратно.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3457" t="-77199" r="-69934" b="-45925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558355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стене у рояля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афиши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Серебряного века.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Афиши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Серебряного века старинные и интересные.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Поэты Серебряного века читали стихи.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Люди приходили слушать поэтов Серебряного века.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669" t="-30012" r="-61472" b="-9112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92" t="-47415" r="-29057" b="-23469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9261" y="2407751"/>
            <a:ext cx="5619266" cy="465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1. Постарайтесь начать </a:t>
            </a: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читать Социальную историю заранее.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начать читать Социальную историю даже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 месяц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 посещения музея.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Отметьте планируемый день посещения в календаре.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Сначала читайте Социальную историю каждую неделю. 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Ближ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 к дате посещения можно читать Социальную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историю каждый день.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2. Скачайте файл в формате *pptx и внесите важные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для вас изменения.</a:t>
            </a:r>
          </a:p>
          <a:p>
            <a:pPr algn="l">
              <a:lnSpc>
                <a:spcPts val="1039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добавить своё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имя и фотографию, дату посещения.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написать о чём-то приятном, чем вы займётесь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после посещения. Пусть это станет дополнительной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мотивацией прийти в музей.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Убирайте или добавляйте страницы, меняйте текст.  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3. Используйте Социальную историю во время посещения.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распечатать Социальную историю и взять с собой.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читать Социальную историю с экрана.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4. Пожалуйста, расскажите нам о вашем опыте –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заполните </a:t>
            </a:r>
            <a:r>
              <a:rPr lang="en-US" b="true" sz="1200" u="sng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  <a:hlinkClick r:id="rId2" tooltip="https://forms.yandex.ru/u/6926a918eb6146cf09900937"/>
              </a:rPr>
              <a:t>короткую анкету.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913217" y="2417276"/>
            <a:ext cx="3294119" cy="188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Мы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рекомендуем подготовить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ся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 посещению музея заранее.</a:t>
            </a:r>
          </a:p>
          <a:p>
            <a:pPr algn="l">
              <a:lnSpc>
                <a:spcPts val="1680"/>
              </a:lnSpc>
            </a:p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Вам помогут социальные истории «Правила посещения музея»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«Я иду в музей». </a:t>
            </a:r>
          </a:p>
          <a:p>
            <a:pPr algn="l">
              <a:lnSpc>
                <a:spcPts val="1680"/>
              </a:lnSpc>
            </a:p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посещения музея вы можете заполнить «Дневник посетителя».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09261" y="569945"/>
            <a:ext cx="8340717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Как пользоваться Социальной историей</a:t>
            </a:r>
          </a:p>
        </p:txBody>
      </p:sp>
      <p:sp>
        <p:nvSpPr>
          <p:cNvPr name="AutoShape 5" id="5"/>
          <p:cNvSpPr/>
          <p:nvPr/>
        </p:nvSpPr>
        <p:spPr>
          <a:xfrm flipV="true">
            <a:off x="6728527" y="2417276"/>
            <a:ext cx="0" cy="1885950"/>
          </a:xfrm>
          <a:prstGeom prst="line">
            <a:avLst/>
          </a:prstGeom>
          <a:ln cap="flat" w="9525">
            <a:solidFill>
              <a:srgbClr val="9999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109261" y="1403833"/>
            <a:ext cx="8938885" cy="756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история (Social Story™) – это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короткий и понятный рассказ, написанный в поддерживающем тоне. Социальная история помогает объяснить и проиллюстрировать социальную ситуацию.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Цель Социальной истории – сделать происходящие события более ясными и предсказуемыми.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Социальную историю желательно индивидуализировать.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427954" cy="180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в зал с розовыми стенами.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зал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скульптура поэта Александра Пушкина.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витрине есть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книги о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Пушкине.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59" t="-10723" r="-2859" b="-729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558355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подиум.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Подиум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Предметы на подиуме –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экспонаты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стоять перед подиумом.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экспонаты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подиуме есть рабочий стол.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подиуме есть кресло-качалка.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 подиуме – Кабинет поэта Серебряного века.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35" t="-71829" r="-4679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957" t="-34685" r="-5146" b="-9841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08046" y="677951"/>
            <a:ext cx="8427954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портреты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поэтов Серебряного века.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зале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рукописи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по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этов Серебряного века.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зале есть журналы Серебряного века.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08046" y="2487775"/>
            <a:ext cx="8427954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Рукопись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это текст на бумаге. Текст поэт написал сам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пером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чернилами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427954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в другой зал.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возвращаюсь в большой зал.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дальше.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зал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поэта Александра Пушкина.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рукописи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Александра Пушкина.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Пушкин – поэт Золотого века.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059" t="-57288" r="-87104" b="-15787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82" t="-3219" r="-13536" b="-3370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427954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в зал с жёлтыми стенами.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Зал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зеркало.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посмотреть в зеркало.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750" t="-44263" r="-30335" b="-2982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427954" cy="180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портреты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поэтов Серебряного века.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Анны Ахматовой.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Анна Ахматова – поэт Серебряного века.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витринах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есть книги и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рукописи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поэтов Серебряного века.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08" t="-6351" r="-4921" b="-507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56" t="-4471" r="-307" b="-3693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427954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скульптуры.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бюст Марины Цветаевой.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Марина Цветаева ‒ поэт Серебряного века.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бюст Бориса Пастернака.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Борис Пастернак ‒ поэт Серебряного века.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875" t="-42109" r="-30938" b="-5770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542" t="-39932" r="-36818" b="-57801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080" t="-24648" r="-19224" b="-266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08046" y="677951"/>
            <a:ext cx="8558355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в зал с голубыми витринами.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Зал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портреты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поэтов Серебряного века.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афиши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Серебряного века.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80" t="0" r="0" b="-408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08046" y="677951"/>
            <a:ext cx="8558355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картины и рисунки Серебряного века.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зале есть рисунок «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Ковчег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Рисунок нарисовал Владимир Маяковский.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Владимир Маяковский – поэт Серебряного века.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08046" y="2759518"/>
            <a:ext cx="8427954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Ковчег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это большая лодка.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898624" y="3775518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2"/>
                </a:lnTo>
                <a:lnTo>
                  <a:pt x="0" y="277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613" t="-48211" r="-76757" b="-92159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700" t="0" r="-28485" b="-1001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08046" y="677951"/>
            <a:ext cx="8427954" cy="252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на 3 этаж.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возвращаюсь к лестнице.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поднимаюсь по лестнице.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стене есть большая картина.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портрет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поэта Серебряного века.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посмотреть картину.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29804" y="2450570"/>
            <a:ext cx="3244329" cy="8501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музее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Серебряного века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24040" y="2092195"/>
            <a:ext cx="4072911" cy="4974955"/>
          </a:xfrm>
          <a:custGeom>
            <a:avLst/>
            <a:gdLst/>
            <a:ahLst/>
            <a:cxnLst/>
            <a:rect r="r" b="b" t="t" l="l"/>
            <a:pathLst>
              <a:path h="4974955" w="4072911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753" t="0" r="-52235" b="-14945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08046" y="677951"/>
            <a:ext cx="8427954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на 3 этаже.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залы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залах на 3 этаже – выставки.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ходить по залам.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выставки.</a:t>
            </a:r>
          </a:p>
          <a:p>
            <a:pPr algn="l">
              <a:lnSpc>
                <a:spcPts val="2859"/>
              </a:lnSpc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288" t="0" r="0" b="-2913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643" t="-23643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08046" y="677951"/>
            <a:ext cx="8427954" cy="252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спускаюсь на 1 этаж.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 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забираю свои вещи из гардероба.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купить сувениры в кассе. 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выхожу из музея. 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77951"/>
            <a:ext cx="8767080" cy="1076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узнать много нового.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увидеть красивые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вернуться в Музей Серебряного века.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110307" y="6774077"/>
            <a:ext cx="318020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</a:t>
            </a: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ория подготовлена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проверена экспертами в рамках проекта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«Лаборатория инклюзивных практик»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08046" y="6774077"/>
            <a:ext cx="1450860" cy="485775"/>
          </a:xfrm>
          <a:custGeom>
            <a:avLst/>
            <a:gdLst/>
            <a:ahLst/>
            <a:cxnLst/>
            <a:rect r="r" b="b" t="t" l="l"/>
            <a:pathLst>
              <a:path h="485775" w="1450860">
                <a:moveTo>
                  <a:pt x="0" y="0"/>
                </a:moveTo>
                <a:lnTo>
                  <a:pt x="1450860" y="0"/>
                </a:lnTo>
                <a:lnTo>
                  <a:pt x="14508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431318" y="6774077"/>
            <a:ext cx="1304760" cy="485775"/>
          </a:xfrm>
          <a:custGeom>
            <a:avLst/>
            <a:gdLst/>
            <a:ahLst/>
            <a:cxnLst/>
            <a:rect r="r" b="b" t="t" l="l"/>
            <a:pathLst>
              <a:path h="485775" w="1304760">
                <a:moveTo>
                  <a:pt x="0" y="0"/>
                </a:moveTo>
                <a:lnTo>
                  <a:pt x="1304760" y="0"/>
                </a:lnTo>
                <a:lnTo>
                  <a:pt x="13047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6473">
            <a:off x="-53748" y="2002416"/>
            <a:ext cx="10799497" cy="4675989"/>
          </a:xfrm>
          <a:custGeom>
            <a:avLst/>
            <a:gdLst/>
            <a:ahLst/>
            <a:cxnLst/>
            <a:rect r="r" b="b" t="t" l="l"/>
            <a:pathLst>
              <a:path h="4675989" w="10799497">
                <a:moveTo>
                  <a:pt x="0" y="268920"/>
                </a:moveTo>
                <a:lnTo>
                  <a:pt x="10688617" y="0"/>
                </a:lnTo>
                <a:lnTo>
                  <a:pt x="10799496" y="4407070"/>
                </a:lnTo>
                <a:lnTo>
                  <a:pt x="110879" y="4675990"/>
                </a:lnTo>
                <a:lnTo>
                  <a:pt x="0" y="268920"/>
                </a:lnTo>
                <a:close/>
              </a:path>
            </a:pathLst>
          </a:custGeom>
          <a:blipFill>
            <a:blip r:embed="rId6"/>
            <a:stretch>
              <a:fillRect l="-8257" t="-15369" r="-5547" b="-50876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142077" cy="3610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 Музее Серебряного века.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я могу узнать про Серебряный век.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Серебряный век – это время.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Серебряном веке было много поэтов, художников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музыкантов.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Поэты писали стихи про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чувства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Художники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писали картины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про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чувства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Музыканты писали музыку про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чувства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это время жили Борис Пастернак, Анна Ахматова,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Валерий Брю́сов.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96444" y="4409161"/>
            <a:ext cx="6834791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Чувство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это то, что человек ощущ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е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т.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Написать картину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– про картину говорят написать.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72" t="-14732" r="-11778" b="-1471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677951"/>
            <a:ext cx="8862575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выставки на 1, 2 и 3 этаже.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на выставку на 1 этаже.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на выставку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посмотреть выставку.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592765" cy="180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комната поэта Валерия Брю́сова.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Валерий Брю́сов – поэт Серебряного века.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Валерий Брю́сов жил в этом доме.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комнату Валерия Брю́сова выглядит так. 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Смотритель зала может попросить меня показать билет.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2630" r="0" b="-11097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921432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142077" cy="2524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есть вещи поэта Валерия Брюсова.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Эти вещи называются мемориальными.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комнате много мебели.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мемориальная мебель поэта Валерия Брюсова.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экспонаты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ходить аккуратно.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буду смотреть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экспонаты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4" t="-25517" r="-37888" b="-14224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626198" y="6784950"/>
            <a:ext cx="2440203" cy="562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 определение </a:t>
            </a:r>
          </a:p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«Пра</a:t>
            </a: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вилах посещения </a:t>
            </a: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музея»</a:t>
            </a:r>
          </a:p>
          <a:p>
            <a:pPr algn="l">
              <a:lnSpc>
                <a:spcPts val="1540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142077" cy="1438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комнате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есть рабочий стол поэта Валерия Брюсова.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 рабочим столом Валерий Брюсов писал стихи,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романы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пьесы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 статьи.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Комнату называют мемориальный кабинет Брюсова.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052" b="-205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2295621"/>
            <a:ext cx="9954848" cy="1154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Роман </a:t>
            </a: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– большая история. Роман печатают в книге.</a:t>
            </a: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120"/>
              </a:lnSpc>
            </a:pP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Пьесы </a:t>
            </a: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пишут для спектаклей. Спектакли показывают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театре. В </a:t>
            </a:r>
            <a:r>
              <a:rPr lang="en-US" sz="19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пьесе </a:t>
            </a:r>
            <a:r>
              <a:rPr lang="en-US" sz="19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много разговоров.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77951"/>
            <a:ext cx="8142077" cy="216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рабочем столе Брюсова есть мемориальные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столе есть мемориальная лампа Брюсова.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столе есть мемориальная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чернильница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Брюсова.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столе есть скульптура девушки.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 скульптуры есть голова и грудь.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Такая скульптура называется бюст.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959" t="-14493" r="0" b="-1531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6444" y="2945256"/>
            <a:ext cx="8569957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чернильнице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были чернила. В чернила окунали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перо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Пером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писали на бумаге.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63" t="-10391" r="-11516" b="-11443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DAG2D91Psfw</dc:identifier>
  <dcterms:modified xsi:type="dcterms:W3CDTF">2011-08-01T06:04:30Z</dcterms:modified>
  <cp:revision>1</cp:revision>
  <dc:title>Я в музее_Серебряного века</dc:title>
</cp:coreProperties>
</file>