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556500" cy="10693400"/>
  <p:notesSz cx="6858000" cy="9144000"/>
  <p:embeddedFontLst>
    <p:embeddedFont>
      <p:font typeface="Verdana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Verdana Bold" charset="0"/>
      <p:regular r:id="rId22"/>
    </p:embeddedFont>
    <p:embeddedFont>
      <p:font typeface="Arial MT Pro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2323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u/6926a918eb6146cf0990093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6285" y="4420324"/>
            <a:ext cx="3754260" cy="4583249"/>
          </a:xfrm>
          <a:custGeom>
            <a:avLst/>
            <a:gdLst/>
            <a:ahLst/>
            <a:cxnLst/>
            <a:rect l="l" t="t" r="r" b="b"/>
            <a:pathLst>
              <a:path w="3754260" h="4583249">
                <a:moveTo>
                  <a:pt x="0" y="0"/>
                </a:moveTo>
                <a:lnTo>
                  <a:pt x="3754260" y="0"/>
                </a:lnTo>
                <a:lnTo>
                  <a:pt x="3754260" y="4583249"/>
                </a:lnTo>
                <a:lnTo>
                  <a:pt x="0" y="4583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415" t="-15715" r="-103609" b="-5933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6000" y="4420324"/>
            <a:ext cx="3749136" cy="4583249"/>
          </a:xfrm>
          <a:custGeom>
            <a:avLst/>
            <a:gdLst/>
            <a:ahLst/>
            <a:cxnLst/>
            <a:rect l="l" t="t" r="r" b="b"/>
            <a:pathLst>
              <a:path w="3749136" h="4583249">
                <a:moveTo>
                  <a:pt x="0" y="0"/>
                </a:moveTo>
                <a:lnTo>
                  <a:pt x="3749136" y="0"/>
                </a:lnTo>
                <a:lnTo>
                  <a:pt x="3749136" y="4583249"/>
                </a:lnTo>
                <a:lnTo>
                  <a:pt x="0" y="45832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73341" t="-15021" r="-63890" b="-1426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6285" y="2625557"/>
            <a:ext cx="459385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Музей Серебряного века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11369" y="4397578"/>
            <a:ext cx="220732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spc="92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Дневник посетителя</a:t>
            </a:r>
          </a:p>
        </p:txBody>
      </p:sp>
      <p:sp>
        <p:nvSpPr>
          <p:cNvPr id="6" name="Freeform 6"/>
          <p:cNvSpPr/>
          <p:nvPr/>
        </p:nvSpPr>
        <p:spPr>
          <a:xfrm>
            <a:off x="4170501" y="539487"/>
            <a:ext cx="1293257" cy="433006"/>
          </a:xfrm>
          <a:custGeom>
            <a:avLst/>
            <a:gdLst/>
            <a:ahLst/>
            <a:cxnLst/>
            <a:rect l="l" t="t" r="r" b="b"/>
            <a:pathLst>
              <a:path w="1293257" h="433006">
                <a:moveTo>
                  <a:pt x="0" y="0"/>
                </a:moveTo>
                <a:lnTo>
                  <a:pt x="1293257" y="0"/>
                </a:lnTo>
                <a:lnTo>
                  <a:pt x="1293257" y="433007"/>
                </a:lnTo>
                <a:lnTo>
                  <a:pt x="0" y="4330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55962" y="483696"/>
            <a:ext cx="1462733" cy="544590"/>
          </a:xfrm>
          <a:custGeom>
            <a:avLst/>
            <a:gdLst/>
            <a:ahLst/>
            <a:cxnLst/>
            <a:rect l="l" t="t" r="r" b="b"/>
            <a:pathLst>
              <a:path w="1462733" h="544590">
                <a:moveTo>
                  <a:pt x="0" y="0"/>
                </a:moveTo>
                <a:lnTo>
                  <a:pt x="1462732" y="0"/>
                </a:lnTo>
                <a:lnTo>
                  <a:pt x="1462732" y="544589"/>
                </a:lnTo>
                <a:lnTo>
                  <a:pt x="0" y="54458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74086" t="-162164" r="-106887" b="-16234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56000" y="4420324"/>
            <a:ext cx="3754545" cy="4583249"/>
          </a:xfrm>
          <a:custGeom>
            <a:avLst/>
            <a:gdLst/>
            <a:ahLst/>
            <a:cxnLst/>
            <a:rect l="l" t="t" r="r" b="b"/>
            <a:pathLst>
              <a:path w="3754545" h="4583249">
                <a:moveTo>
                  <a:pt x="0" y="0"/>
                </a:moveTo>
                <a:lnTo>
                  <a:pt x="3754545" y="0"/>
                </a:lnTo>
                <a:lnTo>
                  <a:pt x="3754545" y="4583249"/>
                </a:lnTo>
                <a:lnTo>
                  <a:pt x="0" y="45832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343" r="-71655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285" y="736950"/>
            <a:ext cx="6719642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фотография Музея Серебряного века.</a:t>
            </a:r>
          </a:p>
          <a:p>
            <a:pPr algn="l">
              <a:lnSpc>
                <a:spcPts val="1299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вырезать фотографию.</a:t>
            </a:r>
          </a:p>
          <a:p>
            <a:pPr algn="l">
              <a:lnSpc>
                <a:spcPts val="13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наклеить фотографию на Лист посещений. </a:t>
            </a:r>
          </a:p>
        </p:txBody>
      </p:sp>
      <p:sp>
        <p:nvSpPr>
          <p:cNvPr id="3" name="Freeform 3"/>
          <p:cNvSpPr/>
          <p:nvPr/>
        </p:nvSpPr>
        <p:spPr>
          <a:xfrm>
            <a:off x="756000" y="2899622"/>
            <a:ext cx="3631357" cy="2446378"/>
          </a:xfrm>
          <a:custGeom>
            <a:avLst/>
            <a:gdLst/>
            <a:ahLst/>
            <a:cxnLst/>
            <a:rect l="l" t="t" r="r" b="b"/>
            <a:pathLst>
              <a:path w="3631357" h="2446378">
                <a:moveTo>
                  <a:pt x="0" y="0"/>
                </a:moveTo>
                <a:lnTo>
                  <a:pt x="3631357" y="0"/>
                </a:lnTo>
                <a:lnTo>
                  <a:pt x="3631357" y="2446378"/>
                </a:lnTo>
                <a:lnTo>
                  <a:pt x="0" y="2446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12498" t="-3920" r="-15159" b="-15934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4880785" y="526487"/>
            <a:ext cx="991905" cy="332108"/>
          </a:xfrm>
          <a:custGeom>
            <a:avLst/>
            <a:gdLst/>
            <a:ahLst/>
            <a:cxnLst/>
            <a:rect l="l" t="t" r="r" b="b"/>
            <a:pathLst>
              <a:path w="991905" h="332108">
                <a:moveTo>
                  <a:pt x="0" y="0"/>
                </a:moveTo>
                <a:lnTo>
                  <a:pt x="991904" y="0"/>
                </a:lnTo>
                <a:lnTo>
                  <a:pt x="991904" y="332108"/>
                </a:lnTo>
                <a:lnTo>
                  <a:pt x="0" y="332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096805" y="483696"/>
            <a:ext cx="1121890" cy="417691"/>
          </a:xfrm>
          <a:custGeom>
            <a:avLst/>
            <a:gdLst/>
            <a:ahLst/>
            <a:cxnLst/>
            <a:rect l="l" t="t" r="r" b="b"/>
            <a:pathLst>
              <a:path w="1121890" h="417691">
                <a:moveTo>
                  <a:pt x="0" y="0"/>
                </a:moveTo>
                <a:lnTo>
                  <a:pt x="1121889" y="0"/>
                </a:lnTo>
                <a:lnTo>
                  <a:pt x="1121889" y="417690"/>
                </a:lnTo>
                <a:lnTo>
                  <a:pt x="0" y="41769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4086" t="-162164" r="-106887" b="-16234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6000" y="1393075"/>
            <a:ext cx="403063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Лист</a:t>
            </a:r>
          </a:p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посещений</a:t>
            </a:r>
          </a:p>
        </p:txBody>
      </p:sp>
      <p:graphicFrame>
        <p:nvGraphicFramePr>
          <p:cNvPr id="22" name="Table 4"/>
          <p:cNvGraphicFramePr>
            <a:graphicFrameLocks noGrp="1"/>
          </p:cNvGraphicFramePr>
          <p:nvPr/>
        </p:nvGraphicFramePr>
        <p:xfrm>
          <a:off x="3820466" y="5647511"/>
          <a:ext cx="3529683" cy="2419391"/>
        </p:xfrm>
        <a:graphic>
          <a:graphicData uri="http://schemas.openxmlformats.org/drawingml/2006/table">
            <a:tbl>
              <a:tblPr/>
              <a:tblGrid>
                <a:gridCol w="3529683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5"/>
          <p:cNvGraphicFramePr>
            <a:graphicFrameLocks noGrp="1"/>
          </p:cNvGraphicFramePr>
          <p:nvPr/>
        </p:nvGraphicFramePr>
        <p:xfrm>
          <a:off x="114518" y="8144207"/>
          <a:ext cx="3592293" cy="2419391"/>
        </p:xfrm>
        <a:graphic>
          <a:graphicData uri="http://schemas.openxmlformats.org/drawingml/2006/table">
            <a:tbl>
              <a:tblPr/>
              <a:tblGrid>
                <a:gridCol w="3592293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6"/>
          <p:cNvGraphicFramePr>
            <a:graphicFrameLocks noGrp="1"/>
          </p:cNvGraphicFramePr>
          <p:nvPr/>
        </p:nvGraphicFramePr>
        <p:xfrm>
          <a:off x="120862" y="5647511"/>
          <a:ext cx="3585950" cy="2419391"/>
        </p:xfrm>
        <a:graphic>
          <a:graphicData uri="http://schemas.openxmlformats.org/drawingml/2006/table">
            <a:tbl>
              <a:tblPr/>
              <a:tblGrid>
                <a:gridCol w="3585950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7"/>
          <p:cNvGraphicFramePr>
            <a:graphicFrameLocks noGrp="1"/>
          </p:cNvGraphicFramePr>
          <p:nvPr/>
        </p:nvGraphicFramePr>
        <p:xfrm>
          <a:off x="3814124" y="8144207"/>
          <a:ext cx="3536026" cy="2419391"/>
        </p:xfrm>
        <a:graphic>
          <a:graphicData uri="http://schemas.openxmlformats.org/drawingml/2006/table">
            <a:tbl>
              <a:tblPr/>
              <a:tblGrid>
                <a:gridCol w="3536026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8"/>
          <p:cNvSpPr txBox="1"/>
          <p:nvPr/>
        </p:nvSpPr>
        <p:spPr>
          <a:xfrm>
            <a:off x="3966129" y="4903456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А.П. Чехова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323047" y="7381082"/>
            <a:ext cx="322698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Серебряного века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3954404" y="7381082"/>
            <a:ext cx="322698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Б.Л. Пастернака</a:t>
            </a:r>
          </a:p>
        </p:txBody>
      </p:sp>
      <p:sp>
        <p:nvSpPr>
          <p:cNvPr id="29" name="TextBox 11"/>
          <p:cNvSpPr txBox="1"/>
          <p:nvPr/>
        </p:nvSpPr>
        <p:spPr>
          <a:xfrm>
            <a:off x="3966129" y="9894598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Библиотека имени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К.И. Чуковского</a:t>
            </a:r>
          </a:p>
        </p:txBody>
      </p:sp>
      <p:sp>
        <p:nvSpPr>
          <p:cNvPr id="30" name="TextBox 12"/>
          <p:cNvSpPr txBox="1"/>
          <p:nvPr/>
        </p:nvSpPr>
        <p:spPr>
          <a:xfrm>
            <a:off x="316705" y="4903456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Московский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 Достоевского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316705" y="9894598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К.И. Чуковского</a:t>
            </a:r>
          </a:p>
        </p:txBody>
      </p:sp>
      <p:graphicFrame>
        <p:nvGraphicFramePr>
          <p:cNvPr id="32" name="Table 2"/>
          <p:cNvGraphicFramePr>
            <a:graphicFrameLocks noGrp="1"/>
          </p:cNvGraphicFramePr>
          <p:nvPr/>
        </p:nvGraphicFramePr>
        <p:xfrm>
          <a:off x="3826808" y="3150815"/>
          <a:ext cx="3523341" cy="2419391"/>
        </p:xfrm>
        <a:graphic>
          <a:graphicData uri="http://schemas.openxmlformats.org/drawingml/2006/table">
            <a:tbl>
              <a:tblPr/>
              <a:tblGrid>
                <a:gridCol w="3523341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"/>
          <p:cNvGraphicFramePr>
            <a:graphicFrameLocks noGrp="1"/>
          </p:cNvGraphicFramePr>
          <p:nvPr/>
        </p:nvGraphicFramePr>
        <p:xfrm>
          <a:off x="127204" y="3150815"/>
          <a:ext cx="3579607" cy="2419391"/>
        </p:xfrm>
        <a:graphic>
          <a:graphicData uri="http://schemas.openxmlformats.org/drawingml/2006/table">
            <a:tbl>
              <a:tblPr/>
              <a:tblGrid>
                <a:gridCol w="3579607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000" y="3075583"/>
            <a:ext cx="5559767" cy="388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Посетите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музей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Заполните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</a:t>
            </a:r>
            <a:r>
              <a:rPr lang="en-US" sz="14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4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Вырежьте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из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Дневника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посетителя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фотографию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музея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Наклейте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фотографию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музея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Лист</a:t>
            </a:r>
            <a:r>
              <a:rPr lang="en-US" sz="14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4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посещений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Принесите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</a:t>
            </a:r>
            <a:r>
              <a:rPr lang="en-US" sz="14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4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4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Лист</a:t>
            </a:r>
            <a:r>
              <a:rPr lang="en-US" sz="14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4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посещений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2240"/>
              </a:lnSpc>
            </a:pP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в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Книжный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магазин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музея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адресу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algn="l">
              <a:lnSpc>
                <a:spcPts val="2240"/>
              </a:lnSpc>
            </a:pP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Москва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Трубниковский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переулок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дом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17,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строение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1. </a:t>
            </a:r>
          </a:p>
          <a:p>
            <a:pPr algn="l">
              <a:lnSpc>
                <a:spcPts val="2240"/>
              </a:lnSpc>
            </a:pP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400" dirty="0" smtClean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smtClean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6.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Получите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подарок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открытку</a:t>
            </a:r>
            <a:r>
              <a:rPr lang="en-US" sz="14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2240"/>
              </a:lnSpc>
            </a:pPr>
            <a:endParaRPr/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посетить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много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музеев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полностью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заполнить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Лист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посещений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принести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все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Дневники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посетителя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Тогда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получите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подарок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кружку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400" u="none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футболку</a:t>
            </a:r>
            <a:r>
              <a:rPr lang="en-US" sz="1400" u="none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156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756000" y="1114759"/>
            <a:ext cx="693067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заполнить Лист посещений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6000" y="1900162"/>
            <a:ext cx="7427723" cy="75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Государственный музей истории российской литературы имени В.И. Даля – 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большой музей. В его составе – 12 музеев. 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посещать разные музеи.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Вам помогут Социальные истории.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450087" y="1887852"/>
            <a:ext cx="11922" cy="1126490"/>
            <a:chOff x="0" y="0"/>
            <a:chExt cx="9525" cy="8999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25" cy="900049"/>
            </a:xfrm>
            <a:custGeom>
              <a:avLst/>
              <a:gdLst/>
              <a:ahLst/>
              <a:cxnLst/>
              <a:rect l="l" t="t" r="r" b="b"/>
              <a:pathLst>
                <a:path w="9525" h="900049">
                  <a:moveTo>
                    <a:pt x="9525" y="0"/>
                  </a:moveTo>
                  <a:lnTo>
                    <a:pt x="9525" y="900049"/>
                  </a:lnTo>
                  <a:lnTo>
                    <a:pt x="0" y="900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671199" y="1859277"/>
            <a:ext cx="4568161" cy="115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Перед посещением музея вы можете прочесть социальную историю «Я в музее». </a:t>
            </a:r>
          </a:p>
          <a:p>
            <a:pPr algn="l">
              <a:lnSpc>
                <a:spcPts val="1400"/>
              </a:lnSpc>
            </a:pPr>
            <a:endParaRPr/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После посещения музея вы можете заполнить Дневник посетителя.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6000" y="3422310"/>
            <a:ext cx="5559767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920"/>
              </a:lnSpc>
              <a:buAutoNum type="arabicPeriod"/>
            </a:pP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Вырежьте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фотографии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из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Дневника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взять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свои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фотографии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259080" lvl="1" indent="-129540" algn="l">
              <a:lnSpc>
                <a:spcPts val="192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2.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Наклейте</a:t>
            </a:r>
            <a:r>
              <a:rPr lang="en-US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фотографии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в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 </a:t>
            </a:r>
          </a:p>
          <a:p>
            <a:pPr algn="l">
              <a:lnSpc>
                <a:spcPts val="1920"/>
              </a:lnSpc>
            </a:pPr>
            <a:endParaRPr/>
          </a:p>
          <a:p>
            <a:pPr marL="259080" lvl="1" indent="-129540" algn="l">
              <a:lnSpc>
                <a:spcPts val="192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3.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Сделайте</a:t>
            </a:r>
            <a:r>
              <a:rPr lang="en-US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свой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добавить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рисунки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надписи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написать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свой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текст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1920"/>
              </a:lnSpc>
            </a:pPr>
            <a:endParaRPr/>
          </a:p>
          <a:p>
            <a:pPr marL="259080" lvl="1" indent="-129540" algn="l">
              <a:lnSpc>
                <a:spcPts val="192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Verdana"/>
                <a:ea typeface="Verdana"/>
                <a:cs typeface="Verdana Bold"/>
                <a:sym typeface="Verdana"/>
              </a:rPr>
              <a:t>4.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Пожалуйста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,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расскажите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нам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о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вашем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опыте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–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заполните</a:t>
            </a:r>
            <a:r>
              <a:rPr lang="en-US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u="sng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короткую</a:t>
            </a:r>
            <a:r>
              <a:rPr lang="en-US" sz="1200" b="1" u="sng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 </a:t>
            </a:r>
            <a:r>
              <a:rPr lang="en-US" sz="1200" b="1" u="sng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анкету</a:t>
            </a:r>
            <a:r>
              <a:rPr lang="en-US" sz="1200" b="1" u="sng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. </a:t>
            </a:r>
          </a:p>
          <a:p>
            <a:pPr algn="l">
              <a:lnSpc>
                <a:spcPts val="1920"/>
              </a:lnSpc>
            </a:pPr>
            <a:endParaRPr/>
          </a:p>
          <a:p>
            <a:pPr algn="l">
              <a:lnSpc>
                <a:spcPts val="156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756000" y="1114759"/>
            <a:ext cx="693067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заполнить Дневник посетителя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854" y="1359902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2"/>
                </a:lnTo>
                <a:lnTo>
                  <a:pt x="0" y="2419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27132" y="1359902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2"/>
                </a:lnTo>
                <a:lnTo>
                  <a:pt x="0" y="241939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32129" t="-51812" r="-22312" b="-244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682" y="3991485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27132" y="3989900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9" r="-5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511" y="6619898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18281" t="-27465" r="-40670" b="-3129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27132" y="6623067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2"/>
                </a:lnTo>
                <a:lnTo>
                  <a:pt x="0" y="241939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l="-128262" t="-64954" r="-94613" b="-157535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27132" y="3989900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682" y="6619898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31885" t="-18936" r="-31707" b="-4446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27132" y="6623067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2"/>
                </a:lnTo>
                <a:lnTo>
                  <a:pt x="0" y="241939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27069" t="-17835" r="-11156" b="-2022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854" y="1363071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2"/>
                </a:lnTo>
                <a:lnTo>
                  <a:pt x="0" y="24193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9" r="-5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27132" y="1363071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2"/>
                </a:lnTo>
                <a:lnTo>
                  <a:pt x="0" y="24193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9" r="-5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1511" y="3992013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l="-58363" t="-36891" r="-21844" b="-43101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285" y="736950"/>
            <a:ext cx="6448024" cy="906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Меня зовут </a:t>
            </a: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Это я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Музей Серебряного века. 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много красивых и интересных вещей.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помню в музее</a:t>
            </a: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836251" y="1394773"/>
            <a:ext cx="3605163" cy="2423593"/>
            <a:chOff x="0" y="0"/>
            <a:chExt cx="1480292" cy="9951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0292" cy="995136"/>
            </a:xfrm>
            <a:custGeom>
              <a:avLst/>
              <a:gdLst/>
              <a:ahLst/>
              <a:cxnLst/>
              <a:rect l="l" t="t" r="r" b="b"/>
              <a:pathLst>
                <a:path w="1480292" h="995136">
                  <a:moveTo>
                    <a:pt x="0" y="0"/>
                  </a:moveTo>
                  <a:lnTo>
                    <a:pt x="1480292" y="0"/>
                  </a:lnTo>
                  <a:lnTo>
                    <a:pt x="1480292" y="995136"/>
                  </a:lnTo>
                  <a:lnTo>
                    <a:pt x="0" y="995136"/>
                  </a:lnTo>
                  <a:close/>
                </a:path>
              </a:pathLst>
            </a:custGeom>
            <a:ln w="9525" cap="sq">
              <a:solidFill>
                <a:srgbClr val="999999"/>
              </a:solidFill>
              <a:prstDash val="sysDot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0292" cy="1033236"/>
            </a:xfrm>
            <a:prstGeom prst="rect">
              <a:avLst/>
            </a:prstGeom>
          </p:spPr>
          <p:txBody>
            <a:bodyPr lIns="44339" tIns="44339" rIns="44339" bIns="44339" rtlCol="0" anchor="ctr"/>
            <a:lstStyle/>
            <a:p>
              <a:pPr algn="ctr">
                <a:lnSpc>
                  <a:spcPts val="209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36251" y="2449153"/>
            <a:ext cx="3605163" cy="30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6"/>
              </a:lnSpc>
            </a:pPr>
            <a:r>
              <a:rPr lang="en-US" sz="2000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Ваше фото</a:t>
            </a:r>
          </a:p>
        </p:txBody>
      </p:sp>
      <p:sp>
        <p:nvSpPr>
          <p:cNvPr id="7" name="Freeform 7"/>
          <p:cNvSpPr/>
          <p:nvPr/>
        </p:nvSpPr>
        <p:spPr>
          <a:xfrm>
            <a:off x="2817826" y="4861849"/>
            <a:ext cx="3623587" cy="2419391"/>
          </a:xfrm>
          <a:custGeom>
            <a:avLst/>
            <a:gdLst/>
            <a:ahLst/>
            <a:cxnLst/>
            <a:rect l="l" t="t" r="r" b="b"/>
            <a:pathLst>
              <a:path w="3623587" h="2419391">
                <a:moveTo>
                  <a:pt x="0" y="0"/>
                </a:moveTo>
                <a:lnTo>
                  <a:pt x="3623588" y="0"/>
                </a:lnTo>
                <a:lnTo>
                  <a:pt x="3623588" y="2419392"/>
                </a:lnTo>
                <a:lnTo>
                  <a:pt x="0" y="24193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13886" t="-11136" r="-14643" b="-10621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20117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4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мемориальный кабинет поэта Валерия Брюсова.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кабинете есть мемориальная мебель Валерия Брюсова.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Валерий Брюсов – поэт Серебряного века.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рабочий стол поэта Валерия Брюсова.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Это мемориальный стол Валерия Брюсова.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На столе есть мемориальные вещи Валерия Брюсова.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много книг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кабинете Валерия Брюсова.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Книги стоят в шкафу.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Валерий Брюсов читал эти книги.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11050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подиум в Музее Серебряного века.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На подиуме есть рабочий стол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поэта Серебряного века.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На подиуме есть кресло-качалка.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рояль в Музее Серебряного века.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На стене у рояля есть афиши Серебряного века.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портрет поэта Александра Пушкина в музее.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рукописи Пушкина.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Поэты Серебряного века любили Пушкина. 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11050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зал с жёлтыми стенами в Музее Серебряного века.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зале есть портреты поэтов Серебряного века.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зале есть скульптуры поэтов Серебряного века.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витринах есть книги. 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портрет Анны Ахматовой.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Анна Ахматова – поэт Серебряного века.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бюст Бориса Пастернака.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Борис Пастернак – поэт Серебряного века. 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11050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зал с голубыми стенами в Музее Серебряного века.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зале есть афиши Серебряного века.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зале есть картины и рисунки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Серебряного века. 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рисунок «Ковчег».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Рисунок нарисовал Владимир Маяковский.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Владимир Маяковский – поэт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и художник Серебряного века.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афишу на лестнице.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Афишу сделала художница Серебряного века.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Афиша яркая и красивая.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568</Words>
  <Application>Microsoft Office PowerPoint</Application>
  <PresentationFormat>Произвольный</PresentationFormat>
  <Paragraphs>159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Verdana</vt:lpstr>
      <vt:lpstr>Calibri</vt:lpstr>
      <vt:lpstr>Verdana Bold</vt:lpstr>
      <vt:lpstr>Arial MT Pro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Дневник посетителя_Музей Серебряного века</dc:title>
  <dc:creator>pantelejchuk.m</dc:creator>
  <cp:lastModifiedBy>pantelejchuk.m</cp:lastModifiedBy>
  <cp:revision>4</cp:revision>
  <dcterms:created xsi:type="dcterms:W3CDTF">2006-08-16T00:00:00Z</dcterms:created>
  <dcterms:modified xsi:type="dcterms:W3CDTF">2026-02-24T09:37:41Z</dcterms:modified>
  <dc:identifier>DAG3SRhgCMM</dc:identifier>
</cp:coreProperties>
</file>