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693400" cy="7556500"/>
  <p:notesSz cx="6858000" cy="9144000"/>
  <p:embeddedFontLst>
    <p:embeddedFont>
      <p:font typeface="Arial MT Pro" panose="020B0604020202020204" charset="0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  <p:embeddedFont>
      <p:font typeface="Verdana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yandex.ru/u/6926a918eb6146cf09900937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9804" y="2465708"/>
            <a:ext cx="2587562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id="3" name="TextBox 3"/>
          <p:cNvSpPr txBox="1"/>
          <p:nvPr/>
        </p:nvSpPr>
        <p:spPr>
          <a:xfrm rot="-5400000">
            <a:off x="-744162" y="4969106"/>
            <a:ext cx="3922890" cy="2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Навигационная социальная история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02366" y="4877210"/>
            <a:ext cx="4254777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«Новопеределкино» 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id="5" name="Freeform 5"/>
          <p:cNvSpPr/>
          <p:nvPr/>
        </p:nvSpPr>
        <p:spPr>
          <a:xfrm>
            <a:off x="7242315" y="550549"/>
            <a:ext cx="1293257" cy="433006"/>
          </a:xfrm>
          <a:custGeom>
            <a:avLst/>
            <a:gdLst/>
            <a:ahLst/>
            <a:cxnLst/>
            <a:rect l="l" t="t" r="r" b="b"/>
            <a:pathLst>
              <a:path w="1293257" h="433006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7775" y="494762"/>
            <a:ext cx="1462733" cy="544590"/>
          </a:xfrm>
          <a:custGeom>
            <a:avLst/>
            <a:gdLst/>
            <a:ahLst/>
            <a:cxnLst/>
            <a:rect l="l" t="t" r="r" b="b"/>
            <a:pathLst>
              <a:path w="1462733" h="544590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Б.Л. Пастернака</a:t>
            </a:r>
          </a:p>
        </p:txBody>
      </p:sp>
      <p:sp>
        <p:nvSpPr>
          <p:cNvPr id="8" name="Freeform 8"/>
          <p:cNvSpPr/>
          <p:nvPr/>
        </p:nvSpPr>
        <p:spPr>
          <a:xfrm>
            <a:off x="1520117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738" t="-8836" r="-80492" b="-637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увижу указатель.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указателе надпись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указателю.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подземному переходу.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07" t="-75171" r="-147627" b="-12260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на улицу. </a:t>
            </a:r>
          </a:p>
          <a:p>
            <a:pPr algn="l">
              <a:lnSpc>
                <a:spcPts val="2859"/>
              </a:lnSpc>
            </a:pP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4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8" t="-26468" r="-44613" b="-1938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77015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остановке автобуса.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911906" y="5531084"/>
            <a:ext cx="808125" cy="664132"/>
          </a:xfrm>
          <a:custGeom>
            <a:avLst/>
            <a:gdLst/>
            <a:ahLst/>
            <a:cxnLst/>
            <a:rect l="l" t="t" r="r" b="b"/>
            <a:pathLst>
              <a:path w="808125" h="664132">
                <a:moveTo>
                  <a:pt x="808124" y="0"/>
                </a:moveTo>
                <a:lnTo>
                  <a:pt x="0" y="0"/>
                </a:lnTo>
                <a:lnTo>
                  <a:pt x="0" y="664132"/>
                </a:lnTo>
                <a:lnTo>
                  <a:pt x="808124" y="664132"/>
                </a:lnTo>
                <a:lnTo>
                  <a:pt x="8081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Остановка называется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Метро «Новопеределкино».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Остановка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67" t="-297" r="-8129" b="-245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52" t="-26621" r="-49979" b="-53195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автобус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296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подожду автобус.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ждать автобус.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485" t="-94328" r="-157992" b="-9180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Автобус может остановиться здесь.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подойти к автобусу.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47" t="-4947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войду в автобус.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поеду до остановки «Городок писателей».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ехать в автобусе.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оплачу проезд.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приложу карту.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52065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проеду мимо храма.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Храм очень красивый.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остановки</a:t>
            </a:r>
            <a:r>
              <a:rPr lang="en-US" sz="2199">
                <a:solidFill>
                  <a:srgbClr val="FF313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«МЦД Переделкино»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автобус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развернется.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нормально.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снова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увижу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храм.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автобуса на остановке «Городок писателей».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806733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023" t="-25827" r="-11443" b="-504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806733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6822174" y="5494995"/>
            <a:ext cx="622521" cy="318052"/>
          </a:xfrm>
          <a:custGeom>
            <a:avLst/>
            <a:gdLst/>
            <a:ahLst/>
            <a:cxnLst/>
            <a:rect l="l" t="t" r="r" b="b"/>
            <a:pathLst>
              <a:path w="622521" h="318052">
                <a:moveTo>
                  <a:pt x="0" y="0"/>
                </a:moveTo>
                <a:lnTo>
                  <a:pt x="622521" y="0"/>
                </a:lnTo>
                <a:lnTo>
                  <a:pt x="622521" y="318052"/>
                </a:lnTo>
                <a:lnTo>
                  <a:pt x="0" y="31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261" y="2407751"/>
            <a:ext cx="5619266" cy="465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читать Социальную историю заранее.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за месяц до посещения музея.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имя и фотографию, дату посещения.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мотивацией прийти в музей.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sz="1200" b="1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13217" y="2417276"/>
            <a:ext cx="32941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 рекомендуем подготовиться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в музее». 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9261" y="569945"/>
            <a:ext cx="834071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6728527" y="2417276"/>
            <a:ext cx="0" cy="1885950"/>
          </a:xfrm>
          <a:prstGeom prst="line">
            <a:avLst/>
          </a:prstGeom>
          <a:ln w="9525" cap="flat">
            <a:solidFill>
              <a:srgbClr val="9999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109261" y="1403833"/>
            <a:ext cx="8938885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пойду к пешеходному переходу.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Пешеходный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переход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перейду дорогу.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 дороге могут ехать машины.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 дороги есть указатель.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Указатель выглядит так.    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пойду по указателю.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156" t="-51699" r="-54177" b="-666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10" t="-41633" r="-18289" b="-6065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пойду по дороге.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 дороге могут ехать машины.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96" r="-11596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музей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93" t="-17906" r="-8705" b="-584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войду в калитку.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дорожке к дому.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94" t="-128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925" t="-52894" r="-59" b="-5900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Вот вход в музей.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экскурсия.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может попросить меня подождать.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подождать на улице.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59" b="-512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58274">
            <a:off x="4135058" y="5922737"/>
            <a:ext cx="795064" cy="406205"/>
          </a:xfrm>
          <a:custGeom>
            <a:avLst/>
            <a:gdLst/>
            <a:ahLst/>
            <a:cxnLst/>
            <a:rect l="l" t="t" r="r" b="b"/>
            <a:pathLst>
              <a:path w="795064" h="406205">
                <a:moveTo>
                  <a:pt x="0" y="0"/>
                </a:moveTo>
                <a:lnTo>
                  <a:pt x="795064" y="0"/>
                </a:lnTo>
                <a:lnTo>
                  <a:pt x="795064" y="406205"/>
                </a:lnTo>
                <a:lnTo>
                  <a:pt x="0" y="40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Гардероб выглядит так.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повешу одежду на вешалку.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запомнить крючок с моей одеждой.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уличную обувь в гардеробе.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гардеробе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аккуратно надену бахилы на свою обувь.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35"/>
            <a:ext cx="4167777" cy="2776746"/>
          </a:xfrm>
          <a:custGeom>
            <a:avLst/>
            <a:gdLst/>
            <a:ahLst/>
            <a:cxnLst/>
            <a:rect l="l" t="t" r="r" b="b"/>
            <a:pathLst>
              <a:path w="4167777" h="2776746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входа есть касса.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показать электронный билет.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201" b="-6201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кассе продаются сувениры 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сувениры и книги.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48" r="-3539" b="-9856"/>
            </a:stretch>
          </a:blipFill>
        </p:spPr>
      </p:sp>
      <p:sp>
        <p:nvSpPr>
          <p:cNvPr id="5" name="Freeform 5"/>
          <p:cNvSpPr/>
          <p:nvPr/>
        </p:nvSpPr>
        <p:spPr>
          <a:xfrm rot="-100007">
            <a:off x="4694759" y="3855766"/>
            <a:ext cx="217027" cy="765043"/>
          </a:xfrm>
          <a:custGeom>
            <a:avLst/>
            <a:gdLst/>
            <a:ahLst/>
            <a:cxnLst/>
            <a:rect l="l" t="t" r="r" b="b"/>
            <a:pathLst>
              <a:path w="217027" h="765043">
                <a:moveTo>
                  <a:pt x="0" y="0"/>
                </a:moveTo>
                <a:lnTo>
                  <a:pt x="217027" y="0"/>
                </a:lnTo>
                <a:lnTo>
                  <a:pt x="217027" y="765043"/>
                </a:lnTo>
                <a:lnTo>
                  <a:pt x="0" y="765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2676" t="-16519" r="-299517" b="-28221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9804" y="2465708"/>
            <a:ext cx="2587562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02366" y="4877210"/>
            <a:ext cx="425477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поселение Внуковское, посёлок Переделкино,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улица Павленко, дом 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Б.Л. Пастернака</a:t>
            </a:r>
          </a:p>
        </p:txBody>
      </p:sp>
      <p:sp>
        <p:nvSpPr>
          <p:cNvPr id="5" name="Freeform 5"/>
          <p:cNvSpPr/>
          <p:nvPr/>
        </p:nvSpPr>
        <p:spPr>
          <a:xfrm>
            <a:off x="1520117" y="2092195"/>
            <a:ext cx="4072911" cy="4974955"/>
          </a:xfrm>
          <a:custGeom>
            <a:avLst/>
            <a:gdLst/>
            <a:ahLst/>
            <a:cxnLst/>
            <a:rect l="l" t="t" r="r" b="b"/>
            <a:pathLst>
              <a:path w="4072911" h="4974955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38" t="-8836" r="-80492" b="-6378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046" y="736950"/>
            <a:ext cx="8661713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нет открытого туалета.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спрошу работника музея о туалете.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поможет мне.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покажет мне туалет.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87332" y="3583096"/>
            <a:ext cx="548242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показать карточку.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взять эту карточку в музей.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08046" y="2719831"/>
            <a:ext cx="2739432" cy="4084169"/>
            <a:chOff x="0" y="0"/>
            <a:chExt cx="949178" cy="14151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9178" cy="1415112"/>
            </a:xfrm>
            <a:custGeom>
              <a:avLst/>
              <a:gdLst/>
              <a:ahLst/>
              <a:cxnLst/>
              <a:rect l="l" t="t" r="r" b="b"/>
              <a:pathLst>
                <a:path w="949178" h="1415112">
                  <a:moveTo>
                    <a:pt x="0" y="0"/>
                  </a:moveTo>
                  <a:lnTo>
                    <a:pt x="949178" y="0"/>
                  </a:lnTo>
                  <a:lnTo>
                    <a:pt x="949178" y="1415112"/>
                  </a:lnTo>
                  <a:lnTo>
                    <a:pt x="0" y="1415112"/>
                  </a:lnTo>
                  <a:close/>
                </a:path>
              </a:pathLst>
            </a:custGeom>
            <a:ln w="9525" cap="sq">
              <a:solidFill>
                <a:srgbClr val="999999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49178" cy="145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91266" y="4438080"/>
            <a:ext cx="2172367" cy="2172367"/>
          </a:xfrm>
          <a:custGeom>
            <a:avLst/>
            <a:gdLst/>
            <a:ahLst/>
            <a:cxnLst/>
            <a:rect l="l" t="t" r="r" b="b"/>
            <a:pathLst>
              <a:path w="2172367" h="2172367">
                <a:moveTo>
                  <a:pt x="0" y="0"/>
                </a:moveTo>
                <a:lnTo>
                  <a:pt x="2172368" y="0"/>
                </a:lnTo>
                <a:lnTo>
                  <a:pt x="2172368" y="2172367"/>
                </a:lnTo>
                <a:lnTo>
                  <a:pt x="0" y="2172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08046" y="3577381"/>
            <a:ext cx="273943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хочу в туалет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комнаты на 1 и 2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комнаты.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ходить вместе с группой.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работает аудиогид.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попросить работника музея выключить аудиогид.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37" t="-9253" r="-5376" b="-4659"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рассказывает о музейных предметах.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ходить вместе с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экскурсоводом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6444" y="2226118"/>
            <a:ext cx="8982359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музее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каждый человек слушает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экскурсовода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главный человек на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экскурсии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39362" y="6784950"/>
            <a:ext cx="2338587" cy="56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к гардеробу.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заберу свои вещи из гардероба.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сувениры в кассе.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музея.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  <p:sp>
        <p:nvSpPr>
          <p:cNvPr id="5" name="Freeform 5"/>
          <p:cNvSpPr/>
          <p:nvPr/>
        </p:nvSpPr>
        <p:spPr>
          <a:xfrm rot="-812038">
            <a:off x="6963201" y="5806120"/>
            <a:ext cx="795064" cy="406205"/>
          </a:xfrm>
          <a:custGeom>
            <a:avLst/>
            <a:gdLst/>
            <a:ahLst/>
            <a:cxnLst/>
            <a:rect l="l" t="t" r="r" b="b"/>
            <a:pathLst>
              <a:path w="795064" h="406205">
                <a:moveTo>
                  <a:pt x="0" y="0"/>
                </a:moveTo>
                <a:lnTo>
                  <a:pt x="795064" y="0"/>
                </a:lnTo>
                <a:lnTo>
                  <a:pt x="795064" y="406206"/>
                </a:lnTo>
                <a:lnTo>
                  <a:pt x="0" y="40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569957" cy="28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Дом-музей Б.Л. Пастернака.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Дом-музей Б.Л. Пастернака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 ________________________________________________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3069290"/>
            <a:ext cx="8569957" cy="35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8491" y="6745502"/>
            <a:ext cx="30820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id="4" name="Freeform 4"/>
          <p:cNvSpPr/>
          <p:nvPr/>
        </p:nvSpPr>
        <p:spPr>
          <a:xfrm>
            <a:off x="1508046" y="6774077"/>
            <a:ext cx="1450860" cy="485775"/>
          </a:xfrm>
          <a:custGeom>
            <a:avLst/>
            <a:gdLst/>
            <a:ahLst/>
            <a:cxnLst/>
            <a:rect l="l" t="t" r="r" b="b"/>
            <a:pathLst>
              <a:path w="1450860" h="485775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1318" y="6774077"/>
            <a:ext cx="1304760" cy="485775"/>
          </a:xfrm>
          <a:custGeom>
            <a:avLst/>
            <a:gdLst/>
            <a:ahLst/>
            <a:cxnLst/>
            <a:rect l="l" t="t" r="r" b="b"/>
            <a:pathLst>
              <a:path w="1304760" h="485775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385" t="-17373" r="-6512" b="-100006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617" y="736950"/>
            <a:ext cx="8557784" cy="469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C2C2C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 музей писателя Бориса Пастернака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C2C2C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много посетителей.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купить билет заранее на сайте.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08617" y="2089233"/>
            <a:ext cx="7099179" cy="35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поеду на метро до станции «Новопеределкино».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жёлтая линия метро.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спокойно.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7" t="-4423" r="-10092" b="-14754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нужны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Над лестницей надпись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38" t="-91520" r="-94900" b="-6581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736" t="-11571" r="-4205" b="-10370"/>
            </a:stretch>
          </a:blipFill>
        </p:spPr>
      </p:sp>
      <p:sp>
        <p:nvSpPr>
          <p:cNvPr id="5" name="Freeform 5"/>
          <p:cNvSpPr/>
          <p:nvPr/>
        </p:nvSpPr>
        <p:spPr>
          <a:xfrm rot="-5080871">
            <a:off x="2390026" y="4513442"/>
            <a:ext cx="313379" cy="333859"/>
          </a:xfrm>
          <a:custGeom>
            <a:avLst/>
            <a:gdLst/>
            <a:ahLst/>
            <a:cxnLst/>
            <a:rect l="l" t="t" r="r" b="b"/>
            <a:pathLst>
              <a:path w="313379" h="333859">
                <a:moveTo>
                  <a:pt x="0" y="0"/>
                </a:moveTo>
                <a:lnTo>
                  <a:pt x="313379" y="0"/>
                </a:lnTo>
                <a:lnTo>
                  <a:pt x="313379" y="333859"/>
                </a:lnTo>
                <a:lnTo>
                  <a:pt x="0" y="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2801" t="-344872" r="-2578892" b="-1694989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турникетам.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Потолок светится.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Потолок меняет цвет. </a:t>
            </a:r>
          </a:p>
        </p:txBody>
      </p:sp>
      <p:sp>
        <p:nvSpPr>
          <p:cNvPr id="3" name="Freeform 3"/>
          <p:cNvSpPr/>
          <p:nvPr/>
        </p:nvSpPr>
        <p:spPr>
          <a:xfrm>
            <a:off x="6155880" y="3791033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91033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39" t="-38652" r="-46582" b="-43850"/>
            </a:stretch>
          </a:blipFill>
        </p:spPr>
      </p:sp>
      <p:sp>
        <p:nvSpPr>
          <p:cNvPr id="5" name="Freeform 5"/>
          <p:cNvSpPr/>
          <p:nvPr/>
        </p:nvSpPr>
        <p:spPr>
          <a:xfrm rot="-8345730">
            <a:off x="7328987" y="6020371"/>
            <a:ext cx="674431" cy="344573"/>
          </a:xfrm>
          <a:custGeom>
            <a:avLst/>
            <a:gdLst/>
            <a:ahLst/>
            <a:cxnLst/>
            <a:rect l="l" t="t" r="r" b="b"/>
            <a:pathLst>
              <a:path w="674431" h="344573">
                <a:moveTo>
                  <a:pt x="0" y="0"/>
                </a:moveTo>
                <a:lnTo>
                  <a:pt x="674431" y="0"/>
                </a:lnTo>
                <a:lnTo>
                  <a:pt x="674431" y="344573"/>
                </a:lnTo>
                <a:lnTo>
                  <a:pt x="0" y="344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Турникет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турникет.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54636">
            <a:off x="3243117" y="5959534"/>
            <a:ext cx="674431" cy="344573"/>
          </a:xfrm>
          <a:custGeom>
            <a:avLst/>
            <a:gdLst/>
            <a:ahLst/>
            <a:cxnLst/>
            <a:rect l="l" t="t" r="r" b="b"/>
            <a:pathLst>
              <a:path w="674431" h="344573">
                <a:moveTo>
                  <a:pt x="0" y="0"/>
                </a:moveTo>
                <a:lnTo>
                  <a:pt x="674431" y="0"/>
                </a:lnTo>
                <a:lnTo>
                  <a:pt x="674431" y="344573"/>
                </a:lnTo>
                <a:lnTo>
                  <a:pt x="0" y="344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90380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07" t="-34763" r="-4756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двери с надписью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Microsoft Office PowerPoint</Application>
  <PresentationFormat>Произвольный</PresentationFormat>
  <Paragraphs>184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Verdana Bold</vt:lpstr>
      <vt:lpstr>Verdana</vt:lpstr>
      <vt:lpstr>Arial MT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иду в музей_Пастернак</dc:title>
  <dc:creator>Maрия</dc:creator>
  <cp:lastModifiedBy>Maрия</cp:lastModifiedBy>
  <cp:revision>1</cp:revision>
  <dcterms:created xsi:type="dcterms:W3CDTF">2006-08-16T00:00:00Z</dcterms:created>
  <dcterms:modified xsi:type="dcterms:W3CDTF">2026-02-17T20:31:54Z</dcterms:modified>
  <dc:identifier>DAG5RaA5QDg</dc:identifier>
</cp:coreProperties>
</file>