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0693400" cy="7556500"/>
  <p:notesSz cx="6858000" cy="9144000"/>
  <p:embeddedFontLst>
    <p:embeddedFont>
      <p:font typeface="Arial MT Pro" panose="020B0604020202020204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Verdana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yandex.ru/u/6926a918eb6146cf09900937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429841" y="5290526"/>
            <a:ext cx="3294250" cy="2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Обзорная социальная история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29804" y="2450570"/>
            <a:ext cx="3244329" cy="85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Б.Л. Пастернака</a:t>
            </a:r>
          </a:p>
        </p:txBody>
      </p:sp>
      <p:sp>
        <p:nvSpPr>
          <p:cNvPr id="5" name="Freeform 5"/>
          <p:cNvSpPr/>
          <p:nvPr/>
        </p:nvSpPr>
        <p:spPr>
          <a:xfrm>
            <a:off x="7242315" y="550549"/>
            <a:ext cx="1293257" cy="433006"/>
          </a:xfrm>
          <a:custGeom>
            <a:avLst/>
            <a:gdLst/>
            <a:ahLst/>
            <a:cxnLst/>
            <a:rect l="l" t="t" r="r" b="b"/>
            <a:pathLst>
              <a:path w="1293257" h="433006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27775" y="494762"/>
            <a:ext cx="1462733" cy="544590"/>
          </a:xfrm>
          <a:custGeom>
            <a:avLst/>
            <a:gdLst/>
            <a:ahLst/>
            <a:cxnLst/>
            <a:rect l="l" t="t" r="r" b="b"/>
            <a:pathLst>
              <a:path w="1462733" h="544590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0117" y="2092195"/>
            <a:ext cx="4072911" cy="4974955"/>
          </a:xfrm>
          <a:custGeom>
            <a:avLst/>
            <a:gdLst/>
            <a:ahLst/>
            <a:cxnLst/>
            <a:rect l="l" t="t" r="r" b="b"/>
            <a:pathLst>
              <a:path w="4072911" h="4974955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738" t="-8836" r="-80492" b="-6378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мебель.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мемориальная мебель Зинаиды Пастернак.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рояль.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рояле играла Зинаида Пастернак.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965" t="-66792" b="-496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8" b="-14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61" t="-84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кровать Зинаиды Пастернак.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столик Зинаиды Пастернак.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столике есть шкатулки.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столике есть зеркало.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мемориальные вещи Зинаиды Пастернак.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55" t="-158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54" t="-7588" r="-18679" b="-3234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56995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Зинаиды Пастернак есть картины и рисунки.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Картины и рисунки создал художник Леонид Пастернак.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Леонид Пастернак – папа поэта Бориса Пастернака.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музея есть кресла.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посидеть в кресле. 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1" t="-11196" r="-10433" b="-5070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подняться на 2 этаж.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Лестница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подниматься аккуратно.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2 этаже есть стулья.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посидеть на стульях.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увидеть комнату поэта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Комнату называют кабинет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Борис Пастернак в кабинете работал.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987" b="-119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кровати.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мемориальная мебель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Борис Пастернак спал на железной кровати.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Кровать Бориса Пастернака 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32" t="-3669" b="-1262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Бориса Пастернака есть рабочий стол.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мемориальный стол поэта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рабочим столом Пастернак писал стихи.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рабочим столом Пастернак писал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роман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столе есть мемориальная лампа Пастернака.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583" t="-53313" r="-16408" b="-46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96444" y="3115118"/>
            <a:ext cx="850703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Роман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– большая история. Роман печатают в книге.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Бориса Пастернака есть конторка.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Конторка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Конторка ‒ это стол.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Борис Пастернак работал за конторкой.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Пастернак стоял и писал.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57" t="-52865" r="-30152" b="-7544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88" t="-16797" r="-10909"/>
            </a:stretch>
          </a:blipFill>
        </p:spPr>
      </p:sp>
      <p:sp>
        <p:nvSpPr>
          <p:cNvPr id="3" name="Freeform 3"/>
          <p:cNvSpPr/>
          <p:nvPr/>
        </p:nvSpPr>
        <p:spPr>
          <a:xfrm rot="-73435">
            <a:off x="5869444" y="3735805"/>
            <a:ext cx="4226138" cy="2865171"/>
          </a:xfrm>
          <a:custGeom>
            <a:avLst/>
            <a:gdLst/>
            <a:ahLst/>
            <a:cxnLst/>
            <a:rect l="l" t="t" r="r" b="b"/>
            <a:pathLst>
              <a:path w="4226138" h="2865171">
                <a:moveTo>
                  <a:pt x="59311" y="0"/>
                </a:moveTo>
                <a:lnTo>
                  <a:pt x="4226137" y="89023"/>
                </a:lnTo>
                <a:lnTo>
                  <a:pt x="4166826" y="2865171"/>
                </a:lnTo>
                <a:lnTo>
                  <a:pt x="0" y="2776148"/>
                </a:lnTo>
                <a:lnTo>
                  <a:pt x="59311" y="0"/>
                </a:lnTo>
                <a:close/>
              </a:path>
            </a:pathLst>
          </a:custGeom>
          <a:blipFill>
            <a:blip r:embed="rId3"/>
            <a:stretch>
              <a:fillRect l="-3193" t="-127" r="-1331" b="-25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893" t="-19675" b="-721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Бориса Пастернака есть шкаф.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шкафу есть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книги.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Эти книги читал Борис Пастернак.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9261" y="2407751"/>
            <a:ext cx="5619266" cy="465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читать Социальную историю заранее.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за месяц до посещения музея.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имя и фотографию, дату посещения.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мотивацией прийти в музей.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sz="1200" b="1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13217" y="2417276"/>
            <a:ext cx="3294119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 рекомендуем подготовиться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иду в музей». 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9261" y="569945"/>
            <a:ext cx="8340717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6728527" y="2417276"/>
            <a:ext cx="0" cy="1885950"/>
          </a:xfrm>
          <a:prstGeom prst="line">
            <a:avLst/>
          </a:prstGeom>
          <a:ln w="9525" cap="flat">
            <a:solidFill>
              <a:srgbClr val="9999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109261" y="1403833"/>
            <a:ext cx="8938885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есть фотография поэта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есть бюст поэта Бориса Пастернака.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90" t="-8838" r="-2944" b="-26496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114" t="-21178" r="-14066" b="-298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96444" y="677951"/>
            <a:ext cx="856995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есть портрет художника Леонида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Леонид Пастернак – папа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автопортрет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96444" y="2059431"/>
            <a:ext cx="8507036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Автопортрет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– работа художника.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</a:t>
            </a: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автопортрете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изображён сам художник.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Герой портрета и автор портрета – это один и тот же человек.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Художник на </a:t>
            </a: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автопортрете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пишет сам себя.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90" t="-1929" b="-279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96444" y="677951"/>
            <a:ext cx="856995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Бориса Пастернака есть мемориальные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есть сапоги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есть пальто и кепка Бориса Пастернака.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134" t="-32257" r="-14167" b="-20861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веранда.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на веранду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веранде может быть выставка.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в кассе билет на выставку.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выставку.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95" b="-67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84707">
            <a:off x="3490828" y="5561174"/>
            <a:ext cx="768288" cy="392525"/>
          </a:xfrm>
          <a:custGeom>
            <a:avLst/>
            <a:gdLst/>
            <a:ahLst/>
            <a:cxnLst/>
            <a:rect l="l" t="t" r="r" b="b"/>
            <a:pathLst>
              <a:path w="768288" h="392525">
                <a:moveTo>
                  <a:pt x="0" y="0"/>
                </a:moveTo>
                <a:lnTo>
                  <a:pt x="768288" y="0"/>
                </a:lnTo>
                <a:lnTo>
                  <a:pt x="768288" y="392525"/>
                </a:lnTo>
                <a:lnTo>
                  <a:pt x="0" y="39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выхожу из комнаты.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спускаюсь на 1 этаж.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Freeform 5"/>
          <p:cNvSpPr/>
          <p:nvPr/>
        </p:nvSpPr>
        <p:spPr>
          <a:xfrm rot="-9593408">
            <a:off x="3901711" y="5908267"/>
            <a:ext cx="689541" cy="352293"/>
          </a:xfrm>
          <a:custGeom>
            <a:avLst/>
            <a:gdLst/>
            <a:ahLst/>
            <a:cxnLst/>
            <a:rect l="l" t="t" r="r" b="b"/>
            <a:pathLst>
              <a:path w="689541" h="352293">
                <a:moveTo>
                  <a:pt x="0" y="0"/>
                </a:moveTo>
                <a:lnTo>
                  <a:pt x="689541" y="0"/>
                </a:lnTo>
                <a:lnTo>
                  <a:pt x="689541" y="352292"/>
                </a:lnTo>
                <a:lnTo>
                  <a:pt x="0" y="352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1 этаже я могу увидеть другую комнату.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Комната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этой комнате поэт Борис Пастернак болел и умер.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53" r="-75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забираю свои вещи из гардероба.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выхожу из музея.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</p:sp>
      <p:sp>
        <p:nvSpPr>
          <p:cNvPr id="5" name="Freeform 5"/>
          <p:cNvSpPr/>
          <p:nvPr/>
        </p:nvSpPr>
        <p:spPr>
          <a:xfrm rot="-812038">
            <a:off x="6963201" y="5806120"/>
            <a:ext cx="795064" cy="406205"/>
          </a:xfrm>
          <a:custGeom>
            <a:avLst/>
            <a:gdLst/>
            <a:ahLst/>
            <a:cxnLst/>
            <a:rect l="l" t="t" r="r" b="b"/>
            <a:pathLst>
              <a:path w="795064" h="406205">
                <a:moveTo>
                  <a:pt x="0" y="0"/>
                </a:moveTo>
                <a:lnTo>
                  <a:pt x="795064" y="0"/>
                </a:lnTo>
                <a:lnTo>
                  <a:pt x="795064" y="406206"/>
                </a:lnTo>
                <a:lnTo>
                  <a:pt x="0" y="406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8046" y="677951"/>
            <a:ext cx="8767080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Дом-музей Б.Л. Пастернака.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136158"/>
            <a:ext cx="10692000" cy="4420624"/>
          </a:xfrm>
          <a:custGeom>
            <a:avLst/>
            <a:gdLst/>
            <a:ahLst/>
            <a:cxnLst/>
            <a:rect l="l" t="t" r="r" b="b"/>
            <a:pathLst>
              <a:path w="10692000" h="4420624">
                <a:moveTo>
                  <a:pt x="0" y="0"/>
                </a:moveTo>
                <a:lnTo>
                  <a:pt x="10692000" y="0"/>
                </a:lnTo>
                <a:lnTo>
                  <a:pt x="10692000" y="4420623"/>
                </a:lnTo>
                <a:lnTo>
                  <a:pt x="0" y="4420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85" t="-17373" r="-6512" b="-10000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08491" y="6745502"/>
            <a:ext cx="308201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id="5" name="Freeform 5"/>
          <p:cNvSpPr/>
          <p:nvPr/>
        </p:nvSpPr>
        <p:spPr>
          <a:xfrm>
            <a:off x="1508046" y="6774077"/>
            <a:ext cx="1450860" cy="485775"/>
          </a:xfrm>
          <a:custGeom>
            <a:avLst/>
            <a:gdLst/>
            <a:ahLst/>
            <a:cxnLst/>
            <a:rect l="l" t="t" r="r" b="b"/>
            <a:pathLst>
              <a:path w="1450860" h="485775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1318" y="6774077"/>
            <a:ext cx="1304760" cy="485775"/>
          </a:xfrm>
          <a:custGeom>
            <a:avLst/>
            <a:gdLst/>
            <a:ahLst/>
            <a:cxnLst/>
            <a:rect l="l" t="t" r="r" b="b"/>
            <a:pathLst>
              <a:path w="1304760" h="485775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086" t="-162164" r="-106887" b="-162342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9804" y="2450570"/>
            <a:ext cx="3244329" cy="85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Б.Л. Пастернака</a:t>
            </a:r>
          </a:p>
        </p:txBody>
      </p:sp>
      <p:sp>
        <p:nvSpPr>
          <p:cNvPr id="4" name="Freeform 4"/>
          <p:cNvSpPr/>
          <p:nvPr/>
        </p:nvSpPr>
        <p:spPr>
          <a:xfrm>
            <a:off x="1520117" y="2092195"/>
            <a:ext cx="4072911" cy="4974955"/>
          </a:xfrm>
          <a:custGeom>
            <a:avLst/>
            <a:gdLst/>
            <a:ahLst/>
            <a:cxnLst/>
            <a:rect l="l" t="t" r="r" b="b"/>
            <a:pathLst>
              <a:path w="4072911" h="4974955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738" t="-8836" r="-80492" b="-637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 поэта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Борис Пастернак жил в этом доме.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 стал музеем.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вещи Бориса Пастернака.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Эти вещи называются мемориальными.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014" t="-31911" b="-5103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комнату.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комнату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мебель.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мемориальная мебель поэта Бориса Пастернака.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82" t="-31687" r="-27559" b="-625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эту комнату приходили гости.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Гости ели и отдыхали.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шкафу есть посуда.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стулья и стол.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Комнату называют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столовая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439556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столовой есть картины и рисунки.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Картины и рисунки создал художник Леонид Пастернак.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Леонид Пастернак – папа поэта Бориса Пастернака.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столовой есть скульптуры.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скульптур есть голова и грудь.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Такая скульптура называется бюст.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06" r="-29938" b="-182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99" t="-38308" r="-111043" b="-75978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47" t="-29872" r="-44417" b="-1024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687" t="-57102" r="-2560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столовой есть старинный телевизор.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столе есть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фотография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поэта Бориса Пастернака.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47" t="-5239" b="-460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увидеть другую комнату.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комнату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комната жены поэта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Жену Бориса Пастернака звали Зинаида.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Microsoft Office PowerPoint</Application>
  <PresentationFormat>Произвольный</PresentationFormat>
  <Paragraphs>142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MT Pro</vt:lpstr>
      <vt:lpstr>Calibri</vt:lpstr>
      <vt:lpstr>Verdana Bold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в музее_Пастернак</dc:title>
  <dc:creator>Maрия</dc:creator>
  <cp:lastModifiedBy>Maрия</cp:lastModifiedBy>
  <cp:revision>1</cp:revision>
  <dcterms:created xsi:type="dcterms:W3CDTF">2006-08-16T00:00:00Z</dcterms:created>
  <dcterms:modified xsi:type="dcterms:W3CDTF">2026-02-17T20:41:38Z</dcterms:modified>
  <dc:identifier>DAG2FX2jSsU</dc:identifier>
</cp:coreProperties>
</file>