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3400"/>
  <p:notesSz cx="6858000" cy="9144000"/>
  <p:embeddedFontLs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-253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926a918eb6146cf0990093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2625557"/>
            <a:ext cx="403063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Дом-музей</a:t>
            </a:r>
            <a:r>
              <a:rPr lang="en-US" sz="3500" spc="11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500" spc="11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Б.Л. </a:t>
            </a:r>
            <a:r>
              <a:rPr lang="en-US" sz="3500" spc="115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Пастернака</a:t>
            </a:r>
            <a:endParaRPr lang="en-US" sz="3500" spc="115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1369" y="4397578"/>
            <a:ext cx="220732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spc="92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Дневник</a:t>
            </a:r>
            <a:r>
              <a:rPr lang="en-US" sz="2799" spc="92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799" spc="92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посетителя</a:t>
            </a:r>
            <a:endParaRPr lang="en-US" sz="2799" spc="92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170501" y="539487"/>
            <a:ext cx="1293257" cy="433006"/>
          </a:xfrm>
          <a:custGeom>
            <a:avLst/>
            <a:gdLst/>
            <a:ahLst/>
            <a:cxnLst/>
            <a:rect l="l" t="t" r="r" b="b"/>
            <a:pathLst>
              <a:path w="1293257" h="433006">
                <a:moveTo>
                  <a:pt x="0" y="0"/>
                </a:moveTo>
                <a:lnTo>
                  <a:pt x="1293257" y="0"/>
                </a:lnTo>
                <a:lnTo>
                  <a:pt x="1293257" y="433007"/>
                </a:lnTo>
                <a:lnTo>
                  <a:pt x="0" y="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55962" y="483696"/>
            <a:ext cx="1462733" cy="544590"/>
          </a:xfrm>
          <a:custGeom>
            <a:avLst/>
            <a:gdLst/>
            <a:ahLst/>
            <a:cxnLst/>
            <a:rect l="l" t="t" r="r" b="b"/>
            <a:pathLst>
              <a:path w="1462733" h="544590">
                <a:moveTo>
                  <a:pt x="0" y="0"/>
                </a:moveTo>
                <a:lnTo>
                  <a:pt x="1462732" y="0"/>
                </a:lnTo>
                <a:lnTo>
                  <a:pt x="1462732" y="544589"/>
                </a:lnTo>
                <a:lnTo>
                  <a:pt x="0" y="54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8317" y="4420324"/>
            <a:ext cx="3752227" cy="4583249"/>
          </a:xfrm>
          <a:custGeom>
            <a:avLst/>
            <a:gdLst/>
            <a:ahLst/>
            <a:cxnLst/>
            <a:rect l="l" t="t" r="r" b="b"/>
            <a:pathLst>
              <a:path w="3752227" h="4583249">
                <a:moveTo>
                  <a:pt x="0" y="0"/>
                </a:moveTo>
                <a:lnTo>
                  <a:pt x="3752228" y="0"/>
                </a:lnTo>
                <a:lnTo>
                  <a:pt x="3752228" y="4583249"/>
                </a:lnTo>
                <a:lnTo>
                  <a:pt x="0" y="4583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738" t="-8836" r="-80492" b="-6378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000" y="2926609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12116" t="-22253" r="-19113" b="-897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285" y="736950"/>
            <a:ext cx="671964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фотография Дома-музея Б.Л. Пастернака.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вырезать фотографию.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наклеить фотографию на Лист посещений.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4880785" y="526487"/>
            <a:ext cx="991905" cy="332108"/>
          </a:xfrm>
          <a:custGeom>
            <a:avLst/>
            <a:gdLst/>
            <a:ahLst/>
            <a:cxnLst/>
            <a:rect l="l" t="t" r="r" b="b"/>
            <a:pathLst>
              <a:path w="991905" h="332108">
                <a:moveTo>
                  <a:pt x="0" y="0"/>
                </a:moveTo>
                <a:lnTo>
                  <a:pt x="991904" y="0"/>
                </a:lnTo>
                <a:lnTo>
                  <a:pt x="991904" y="332108"/>
                </a:lnTo>
                <a:lnTo>
                  <a:pt x="0" y="332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96805" y="483696"/>
            <a:ext cx="1121890" cy="417691"/>
          </a:xfrm>
          <a:custGeom>
            <a:avLst/>
            <a:gdLst/>
            <a:ahLst/>
            <a:cxnLst/>
            <a:rect l="l" t="t" r="r" b="b"/>
            <a:pathLst>
              <a:path w="1121890" h="417691">
                <a:moveTo>
                  <a:pt x="0" y="0"/>
                </a:moveTo>
                <a:lnTo>
                  <a:pt x="1121889" y="0"/>
                </a:lnTo>
                <a:lnTo>
                  <a:pt x="1121889" y="417690"/>
                </a:lnTo>
                <a:lnTo>
                  <a:pt x="0" y="41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1393075"/>
            <a:ext cx="403063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Лист</a:t>
            </a:r>
          </a:p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посещений</a:t>
            </a:r>
          </a:p>
        </p:txBody>
      </p:sp>
      <p:graphicFrame>
        <p:nvGraphicFramePr>
          <p:cNvPr id="17" name="Table 4"/>
          <p:cNvGraphicFramePr>
            <a:graphicFrameLocks noGrp="1"/>
          </p:cNvGraphicFramePr>
          <p:nvPr/>
        </p:nvGraphicFramePr>
        <p:xfrm>
          <a:off x="3820466" y="5647511"/>
          <a:ext cx="3529683" cy="2419391"/>
        </p:xfrm>
        <a:graphic>
          <a:graphicData uri="http://schemas.openxmlformats.org/drawingml/2006/table">
            <a:tbl>
              <a:tblPr/>
              <a:tblGrid>
                <a:gridCol w="352968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5"/>
          <p:cNvGraphicFramePr>
            <a:graphicFrameLocks noGrp="1"/>
          </p:cNvGraphicFramePr>
          <p:nvPr/>
        </p:nvGraphicFramePr>
        <p:xfrm>
          <a:off x="114518" y="8144207"/>
          <a:ext cx="3592293" cy="2419391"/>
        </p:xfrm>
        <a:graphic>
          <a:graphicData uri="http://schemas.openxmlformats.org/drawingml/2006/table">
            <a:tbl>
              <a:tblPr/>
              <a:tblGrid>
                <a:gridCol w="359229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6"/>
          <p:cNvGraphicFramePr>
            <a:graphicFrameLocks noGrp="1"/>
          </p:cNvGraphicFramePr>
          <p:nvPr/>
        </p:nvGraphicFramePr>
        <p:xfrm>
          <a:off x="120862" y="5647511"/>
          <a:ext cx="3585950" cy="2419391"/>
        </p:xfrm>
        <a:graphic>
          <a:graphicData uri="http://schemas.openxmlformats.org/drawingml/2006/table">
            <a:tbl>
              <a:tblPr/>
              <a:tblGrid>
                <a:gridCol w="3585950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7"/>
          <p:cNvGraphicFramePr>
            <a:graphicFrameLocks noGrp="1"/>
          </p:cNvGraphicFramePr>
          <p:nvPr/>
        </p:nvGraphicFramePr>
        <p:xfrm>
          <a:off x="3814124" y="8144207"/>
          <a:ext cx="3536026" cy="2419391"/>
        </p:xfrm>
        <a:graphic>
          <a:graphicData uri="http://schemas.openxmlformats.org/drawingml/2006/table">
            <a:tbl>
              <a:tblPr/>
              <a:tblGrid>
                <a:gridCol w="3536026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8"/>
          <p:cNvSpPr txBox="1"/>
          <p:nvPr/>
        </p:nvSpPr>
        <p:spPr>
          <a:xfrm>
            <a:off x="3966129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А.П. Чехова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323047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Серебряного века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3954404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Б.Л. Пастернака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3966129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Библиотека имени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316705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Московский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 Достоевского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16705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graphicFrame>
        <p:nvGraphicFramePr>
          <p:cNvPr id="27" name="Table 2"/>
          <p:cNvGraphicFramePr>
            <a:graphicFrameLocks noGrp="1"/>
          </p:cNvGraphicFramePr>
          <p:nvPr/>
        </p:nvGraphicFramePr>
        <p:xfrm>
          <a:off x="3826808" y="3150815"/>
          <a:ext cx="3523341" cy="2419391"/>
        </p:xfrm>
        <a:graphic>
          <a:graphicData uri="http://schemas.openxmlformats.org/drawingml/2006/table">
            <a:tbl>
              <a:tblPr/>
              <a:tblGrid>
                <a:gridCol w="3523341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3"/>
          <p:cNvGraphicFramePr>
            <a:graphicFrameLocks noGrp="1"/>
          </p:cNvGraphicFramePr>
          <p:nvPr/>
        </p:nvGraphicFramePr>
        <p:xfrm>
          <a:off x="127204" y="3150815"/>
          <a:ext cx="3579607" cy="2419391"/>
        </p:xfrm>
        <a:graphic>
          <a:graphicData uri="http://schemas.openxmlformats.org/drawingml/2006/table">
            <a:tbl>
              <a:tblPr/>
              <a:tblGrid>
                <a:gridCol w="3579607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3075583"/>
            <a:ext cx="5559767" cy="379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Посетите музей.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Заполните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Вырежьте из Дневника посетителя фотографию музея.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Наклейте фотографию музея на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Принесите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в Книжный магазин музея по адресу: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Москва, Трубниковский переулок, дом 17, строение 1.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6. Получите в подарок открытку. </a:t>
            </a: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endParaRPr/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посетить много музеев.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полностью заполнить Лист посещений.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принести все Дневники посетителя.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Тогда вы получите в подарок кружку и футболку.</a:t>
            </a:r>
          </a:p>
          <a:p>
            <a:pPr algn="l">
              <a:lnSpc>
                <a:spcPts val="15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Лист посещений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1900162"/>
            <a:ext cx="7427723" cy="75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Государственный музей истории российской литературы имени В.И. Даля –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большой музей. В его составе – 12 музеев.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посещать разные музеи.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Вам помогут Социальные истории.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 noChangeAspect="1"/>
          </p:cNvGrpSpPr>
          <p:nvPr/>
        </p:nvGrpSpPr>
        <p:grpSpPr>
          <a:xfrm>
            <a:off x="2450087" y="1887852"/>
            <a:ext cx="11922" cy="1126490"/>
            <a:chOff x="0" y="0"/>
            <a:chExt cx="9525" cy="89999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9525" cy="900049"/>
            </a:xfrm>
            <a:custGeom>
              <a:avLst/>
              <a:gdLst/>
              <a:ahLst/>
              <a:cxnLst/>
              <a:rect l="l" t="t" r="r" b="b"/>
              <a:pathLst>
                <a:path w="9525" h="900049">
                  <a:moveTo>
                    <a:pt x="9525" y="0"/>
                  </a:moveTo>
                  <a:lnTo>
                    <a:pt x="9525" y="900049"/>
                  </a:lnTo>
                  <a:lnTo>
                    <a:pt x="0" y="900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</p:sp>
      </p:grpSp>
      <p:sp>
        <p:nvSpPr>
          <p:cNvPr id="9" name="TextBox 4"/>
          <p:cNvSpPr txBox="1"/>
          <p:nvPr/>
        </p:nvSpPr>
        <p:spPr>
          <a:xfrm>
            <a:off x="2671199" y="1859277"/>
            <a:ext cx="4568161" cy="115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Перед посещением музея вы можете прочесть социальную историю «Я в музее». </a:t>
            </a:r>
          </a:p>
          <a:p>
            <a:pPr algn="l">
              <a:lnSpc>
                <a:spcPts val="1400"/>
              </a:lnSpc>
            </a:pPr>
            <a:endParaRPr/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посещения музея вы можете заполнить Дневник посетителя. 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Дневник посетителя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756000" y="3422310"/>
            <a:ext cx="5559767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Вырежьте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из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взять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2.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Наклейте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в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3.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Сделайте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свой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добавить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рисунки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надписи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написать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текст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"/>
                <a:ea typeface="Verdana"/>
                <a:cs typeface="Verdana Bold"/>
                <a:sym typeface="Verdana"/>
              </a:rPr>
              <a:t>4.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Пожалуйста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расскажите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о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вашем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опыте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–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короткую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анкету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algn="l">
              <a:lnSpc>
                <a:spcPts val="156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682" y="1360959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59" r="-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27132" y="1360959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56141" t="-39114" r="-60160" b="-771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11" y="3989900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22696" t="-21797" r="-20688" b="-2158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27132" y="3992013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59" r="-5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511" y="6618841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59" r="-5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27132" y="6623067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28434" t="-14128" r="-16196" b="-3033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11" y="1360959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59" r="-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27132" y="1360959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59" r="-5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11" y="3992013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28933" t="-21987" r="-1508" b="-829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27132" y="3992013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1"/>
                </a:lnTo>
                <a:lnTo>
                  <a:pt x="0" y="241939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26236" t="-14935" r="-15348" b="-2648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511" y="6623067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4093" t="-20222" r="-1627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27132" y="6623067"/>
            <a:ext cx="3631357" cy="2419391"/>
          </a:xfrm>
          <a:custGeom>
            <a:avLst/>
            <a:gdLst/>
            <a:ahLst/>
            <a:cxnLst/>
            <a:rect l="l" t="t" r="r" b="b"/>
            <a:pathLst>
              <a:path w="3631357" h="2419391">
                <a:moveTo>
                  <a:pt x="0" y="0"/>
                </a:moveTo>
                <a:lnTo>
                  <a:pt x="3631357" y="0"/>
                </a:lnTo>
                <a:lnTo>
                  <a:pt x="3631357" y="2419392"/>
                </a:lnTo>
                <a:lnTo>
                  <a:pt x="0" y="241939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36332" t="-42421" r="-21037" b="-1476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448024" cy="906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Меня зовут 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 я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Дом-музей Б.Л. Пастернака. 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много красивых и интересных вещей.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помню в музее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36251" y="1394773"/>
            <a:ext cx="3605163" cy="2423593"/>
            <a:chOff x="0" y="0"/>
            <a:chExt cx="1480292" cy="9951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292" cy="995136"/>
            </a:xfrm>
            <a:custGeom>
              <a:avLst/>
              <a:gdLst/>
              <a:ahLst/>
              <a:cxnLst/>
              <a:rect l="l" t="t" r="r" b="b"/>
              <a:pathLst>
                <a:path w="1480292" h="995136">
                  <a:moveTo>
                    <a:pt x="0" y="0"/>
                  </a:moveTo>
                  <a:lnTo>
                    <a:pt x="1480292" y="0"/>
                  </a:lnTo>
                  <a:lnTo>
                    <a:pt x="1480292" y="995136"/>
                  </a:lnTo>
                  <a:lnTo>
                    <a:pt x="0" y="995136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ysDot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0292" cy="1033236"/>
            </a:xfrm>
            <a:prstGeom prst="rect">
              <a:avLst/>
            </a:prstGeom>
          </p:spPr>
          <p:txBody>
            <a:bodyPr lIns="44339" tIns="44339" rIns="44339" bIns="44339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36251" y="2449153"/>
            <a:ext cx="3605163" cy="30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</a:pPr>
            <a:r>
              <a:rPr lang="en-US" sz="200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Ваше фото</a:t>
            </a:r>
          </a:p>
        </p:txBody>
      </p:sp>
      <p:sp>
        <p:nvSpPr>
          <p:cNvPr id="7" name="Freeform 7"/>
          <p:cNvSpPr/>
          <p:nvPr/>
        </p:nvSpPr>
        <p:spPr>
          <a:xfrm>
            <a:off x="2836251" y="4861849"/>
            <a:ext cx="3605163" cy="2423593"/>
          </a:xfrm>
          <a:custGeom>
            <a:avLst/>
            <a:gdLst/>
            <a:ahLst/>
            <a:cxnLst/>
            <a:rect l="l" t="t" r="r" b="b"/>
            <a:pathLst>
              <a:path w="3605163" h="2423593">
                <a:moveTo>
                  <a:pt x="0" y="0"/>
                </a:moveTo>
                <a:lnTo>
                  <a:pt x="3605163" y="0"/>
                </a:lnTo>
                <a:lnTo>
                  <a:pt x="3605163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901" r="-7189" b="-7125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802515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29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доме писателя Бориса Пастернака есть столовая.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столовую.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столовой есть мемориальная мебель Бориса Пастернака.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столовой есть большой стол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 стулья.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шкафу есть посуда.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429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в столовой Бориса Пастернака картины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 рисунки.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Картины написал художник Леонид Пастернак.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Леонид Пастернак – папа поэта Бориса Пастернака.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4297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в столовой Бориса Пастернака скульптуры.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Это бюсты.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20117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4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комнату Зинаиды Пастернак.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Зинаида Пастернак ‒ жена поэта Бориса Пастернака.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комнате есть мемориальная мебель Зинаиды Пастернак.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рояль в комнате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Зинаиды Пастернак.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Зинаида Пастернак играла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рояле.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в комнате Зинаиды Пастернак картины и рисунки.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Картины написал художник Леонид Пастернак.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мемориальный кабинет Бориса Пастернака.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кабинете есть мемориальная мебель Бориса Пастернака.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рабочий стол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Бориса Пастернака.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Это мемориальный стол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Бориса Пастернака.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столе есть мемориальная лампа Пастернака.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За этим столом Борис Пастернак писал стихи и роман.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книги в шкафу Бориса Пастернака.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Борис Пастернак читал эти книги.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711050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фотографию поэта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Бориса Пастернака.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бюст поэта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Бориса Пастернака.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127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мемориальную одежду Бориса Пастернака.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сапоги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Бориса Пастернака.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530</Words>
  <Application>Microsoft Office PowerPoint</Application>
  <PresentationFormat>Произвольный</PresentationFormat>
  <Paragraphs>153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Verdana</vt:lpstr>
      <vt:lpstr>Calibri</vt:lpstr>
      <vt:lpstr>Verdana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посетителя_Дом-музей Пастернак</dc:title>
  <dc:creator>pantelejchuk.m</dc:creator>
  <cp:lastModifiedBy>pantelejchuk.m</cp:lastModifiedBy>
  <cp:revision>2</cp:revision>
  <dcterms:created xsi:type="dcterms:W3CDTF">2006-08-16T00:00:00Z</dcterms:created>
  <dcterms:modified xsi:type="dcterms:W3CDTF">2026-02-24T09:43:02Z</dcterms:modified>
  <dc:identifier>DAG3Svytfc8</dc:identifier>
</cp:coreProperties>
</file>