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0693400" cy="7556500"/>
  <p:notesSz cx="6858000" cy="9144000"/>
  <p:embeddedFontLst>
    <p:embeddedFont>
      <p:font typeface="Verdana" charset="1" panose="020B0604030504040204"/>
      <p:regular r:id="rId37"/>
    </p:embeddedFont>
    <p:embeddedFont>
      <p:font typeface="Verdana Bold" charset="1" panose="020B0804030504040204"/>
      <p:regular r:id="rId38"/>
    </p:embeddedFont>
    <p:embeddedFont>
      <p:font typeface="Arial MT Pro" charset="1" panose="020B05020202020202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3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forms.yandex.ru/u/6926a918eb6146cf09900937" TargetMode="External" Type="http://schemas.openxmlformats.org/officeDocument/2006/relationships/hyperlink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53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3" id="3"/>
          <p:cNvSpPr txBox="true"/>
          <p:nvPr/>
        </p:nvSpPr>
        <p:spPr>
          <a:xfrm rot="-5400000">
            <a:off x="-744162" y="4969106"/>
            <a:ext cx="3922890" cy="273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Навигационная социальная история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202366" y="4877210"/>
            <a:ext cx="2972010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Путь от станции метро «Достоевская» до входа в музей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242315" y="550549"/>
            <a:ext cx="1293257" cy="433006"/>
          </a:xfrm>
          <a:custGeom>
            <a:avLst/>
            <a:gdLst/>
            <a:ahLst/>
            <a:cxnLst/>
            <a:rect r="r" b="b" t="t" l="l"/>
            <a:pathLst>
              <a:path h="433006" w="1293257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27775" y="494762"/>
            <a:ext cx="1462733" cy="544590"/>
          </a:xfrm>
          <a:custGeom>
            <a:avLst/>
            <a:gdLst/>
            <a:ahLst/>
            <a:cxnLst/>
            <a:rect r="r" b="b" t="t" l="l"/>
            <a:pathLst>
              <a:path h="544590" w="1462733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Московский дом Достоевского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21822" y="2092195"/>
            <a:ext cx="4075128" cy="4974955"/>
          </a:xfrm>
          <a:custGeom>
            <a:avLst/>
            <a:gdLst/>
            <a:ahLst/>
            <a:cxnLst/>
            <a:rect r="r" b="b" t="t" l="l"/>
            <a:pathLst>
              <a:path h="4974955" w="4075128">
                <a:moveTo>
                  <a:pt x="0" y="0"/>
                </a:moveTo>
                <a:lnTo>
                  <a:pt x="4075129" y="0"/>
                </a:lnTo>
                <a:lnTo>
                  <a:pt x="4075129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1196" t="0" r="-70018" b="-42003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налево по подземному переходу.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нужен </a:t>
            </a:r>
            <a:r>
              <a:rPr lang="en-US" b="true" sz="2199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 1.</a:t>
            </a:r>
            <a:r>
              <a:rPr lang="en-US" b="true" sz="2199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331" t="-45157" r="-89566" b="-82741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поднимусь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лестнице.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на улицу.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большому зданию с колоннами.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перейду дорогу по пешеходному переходу.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мимо большого здания с колоннами.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51176" b="-5117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2388832" y="5694044"/>
            <a:ext cx="1203102" cy="614676"/>
          </a:xfrm>
          <a:custGeom>
            <a:avLst/>
            <a:gdLst/>
            <a:ahLst/>
            <a:cxnLst/>
            <a:rect r="r" b="b" t="t" l="l"/>
            <a:pathLst>
              <a:path h="614676" w="1203102">
                <a:moveTo>
                  <a:pt x="0" y="0"/>
                </a:moveTo>
                <a:lnTo>
                  <a:pt x="1203102" y="0"/>
                </a:lnTo>
                <a:lnTo>
                  <a:pt x="1203102" y="614675"/>
                </a:lnTo>
                <a:lnTo>
                  <a:pt x="0" y="614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перейду дорогу по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пешеход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ному перех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вперёд по улице Достоевского. 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736950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до дома номер 2 на улице Достоевского.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мимо ворот со львами.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736950"/>
            <a:ext cx="8661713" cy="180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вперёд.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до ворот со львами.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музей через 2 арку.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зайду во 2 арку.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арку выглядит так.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5" t="-5337" r="-16325" b="-1678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992867">
            <a:off x="7184448" y="5882276"/>
            <a:ext cx="927389" cy="473811"/>
          </a:xfrm>
          <a:custGeom>
            <a:avLst/>
            <a:gdLst/>
            <a:ahLst/>
            <a:cxnLst/>
            <a:rect r="r" b="b" t="t" l="l"/>
            <a:pathLst>
              <a:path h="473811" w="927389">
                <a:moveTo>
                  <a:pt x="0" y="0"/>
                </a:moveTo>
                <a:lnTo>
                  <a:pt x="927389" y="0"/>
                </a:lnTo>
                <a:lnTo>
                  <a:pt x="927389" y="473811"/>
                </a:lnTo>
                <a:lnTo>
                  <a:pt x="0" y="473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180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вперёд ко входу в музей.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Вот вход в музей.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по ступенькам.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открою дверь.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Дверь тяжёлая.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входа есть ступенька вниз.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кассе.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21" t="-7499" r="-14670" b="-4829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54948" y="6031299"/>
            <a:ext cx="855224" cy="436942"/>
          </a:xfrm>
          <a:custGeom>
            <a:avLst/>
            <a:gdLst/>
            <a:ahLst/>
            <a:cxnLst/>
            <a:rect r="r" b="b" t="t" l="l"/>
            <a:pathLst>
              <a:path h="436942" w="855224">
                <a:moveTo>
                  <a:pt x="0" y="0"/>
                </a:moveTo>
                <a:lnTo>
                  <a:pt x="855224" y="0"/>
                </a:lnTo>
                <a:lnTo>
                  <a:pt x="855224" y="436941"/>
                </a:lnTo>
                <a:lnTo>
                  <a:pt x="0" y="436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77951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холле есть охранник.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Охранник может попросить меня показать вещи.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может быть шумно.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9261" y="2407751"/>
            <a:ext cx="5619266" cy="465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</a:t>
            </a: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читать Социальную историю заранее.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месяц до посещения музея.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имя и фотографию, дату посещения.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мотивацией прийти в музей.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b="true" sz="1200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913217" y="2417276"/>
            <a:ext cx="3294119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рекомендуем подготовить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помогут социальные истории «Правила посещения музея»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«Я в музее». 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посещения музея вы можете заполнить «Дневник посетителя».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09261" y="569945"/>
            <a:ext cx="8340717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name="AutoShape 5" id="5"/>
          <p:cNvSpPr/>
          <p:nvPr/>
        </p:nvSpPr>
        <p:spPr>
          <a:xfrm flipH="true" flipV="true">
            <a:off x="6728527" y="2417276"/>
            <a:ext cx="0" cy="1885950"/>
          </a:xfrm>
          <a:prstGeom prst="line">
            <a:avLst/>
          </a:prstGeom>
          <a:ln cap="flat" w="9525">
            <a:solidFill>
              <a:srgbClr val="9999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109261" y="1403833"/>
            <a:ext cx="8938885" cy="756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2848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есть гардероб.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оставить верхнюю одежду в гардеробе.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запомнить крючок с моей одеждой. </a:t>
            </a:r>
          </a:p>
          <a:p>
            <a:pPr algn="l">
              <a:lnSpc>
                <a:spcPts val="2600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гардеробе может быть гардеробщица.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отдам гардеробщице верхнюю одежду. 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Гардеробщица даст мне номерок.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не потерять номерок.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02" t="-29055" r="-1735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248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есть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может попросить меня надеть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аккуратно надену бахилы на свою обувь.</a:t>
            </a:r>
          </a:p>
          <a:p>
            <a:pPr algn="l">
              <a:lnSpc>
                <a:spcPts val="2600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переобуться.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оставить уличную обувь в гардеробе.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Для уличной обуви нужен пакет.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582" t="0" r="0" b="-10583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гардероба на подоконнике есть колба.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Кол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ба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почувствовать запах в колбе. 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Запах похож на запах пирогов.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доме Достоевского пекли пироги.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79378" cy="2784475"/>
          </a:xfrm>
          <a:custGeom>
            <a:avLst/>
            <a:gdLst/>
            <a:ahLst/>
            <a:cxnLst/>
            <a:rect r="r" b="b" t="t" l="l"/>
            <a:pathLst>
              <a:path h="2784475" w="4179378">
                <a:moveTo>
                  <a:pt x="0" y="0"/>
                </a:moveTo>
                <a:lnTo>
                  <a:pt x="4179379" y="0"/>
                </a:lnTo>
                <a:lnTo>
                  <a:pt x="4179379" y="2784475"/>
                </a:lnTo>
                <a:lnTo>
                  <a:pt x="0" y="278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742" t="-22743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98624" y="3741900"/>
            <a:ext cx="4346821" cy="386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а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кур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ат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о подниму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стеклянную крышку.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поднесу крышку к носу.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аккуратно понюхаю крышку.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верну крышку на колбу.</a:t>
            </a: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2800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дальше.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есть касса.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Касса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купить билет в кассе.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показать электронный билет.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кассе продаются сувениры и книги.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01982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252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окна есть кулер с водой.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попить воду.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посидеть на банкетке.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может быть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может быть очередь в гардероб.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может быть очередь в кассу.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ждать своей очереди.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19266">
            <a:off x="1461142" y="3708589"/>
            <a:ext cx="4261584" cy="2919640"/>
          </a:xfrm>
          <a:custGeom>
            <a:avLst/>
            <a:gdLst/>
            <a:ahLst/>
            <a:cxnLst/>
            <a:rect r="r" b="b" t="t" l="l"/>
            <a:pathLst>
              <a:path h="2919640" w="4261584">
                <a:moveTo>
                  <a:pt x="96315" y="0"/>
                </a:moveTo>
                <a:lnTo>
                  <a:pt x="4261584" y="144564"/>
                </a:lnTo>
                <a:lnTo>
                  <a:pt x="4165269" y="2919639"/>
                </a:lnTo>
                <a:lnTo>
                  <a:pt x="0" y="2775075"/>
                </a:lnTo>
                <a:lnTo>
                  <a:pt x="96315" y="0"/>
                </a:lnTo>
                <a:close/>
              </a:path>
            </a:pathLst>
          </a:custGeom>
          <a:blipFill>
            <a:blip r:embed="rId2"/>
            <a:stretch>
              <a:fillRect l="-101120" t="-43971" r="0" b="-5161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01982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3" t="-2025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холле есть туалет.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туалете есть раковины.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579" t="-18300" r="-37497" b="-51779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2358078"/>
            <a:ext cx="8439556" cy="382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Если я девочка – мне сюда.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898624" y="2358078"/>
            <a:ext cx="8439556" cy="382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Если я мальчик – мне сюда.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81373">
            <a:off x="5866347" y="3731102"/>
            <a:ext cx="4232330" cy="2874612"/>
          </a:xfrm>
          <a:custGeom>
            <a:avLst/>
            <a:gdLst/>
            <a:ahLst/>
            <a:cxnLst/>
            <a:rect r="r" b="b" t="t" l="l"/>
            <a:pathLst>
              <a:path h="2874612" w="4232330">
                <a:moveTo>
                  <a:pt x="65721" y="0"/>
                </a:moveTo>
                <a:lnTo>
                  <a:pt x="4232331" y="98644"/>
                </a:lnTo>
                <a:lnTo>
                  <a:pt x="4166610" y="2874612"/>
                </a:lnTo>
                <a:lnTo>
                  <a:pt x="0" y="2775968"/>
                </a:lnTo>
                <a:lnTo>
                  <a:pt x="65721" y="0"/>
                </a:lnTo>
                <a:close/>
              </a:path>
            </a:pathLst>
          </a:custGeom>
          <a:blipFill>
            <a:blip r:embed="rId2"/>
            <a:stretch>
              <a:fillRect l="-108496" t="-19559" r="-9" b="-8472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7345">
            <a:off x="1481249" y="3739481"/>
            <a:ext cx="4221370" cy="2857855"/>
          </a:xfrm>
          <a:custGeom>
            <a:avLst/>
            <a:gdLst/>
            <a:ahLst/>
            <a:cxnLst/>
            <a:rect r="r" b="b" t="t" l="l"/>
            <a:pathLst>
              <a:path h="2857855" w="4221370">
                <a:moveTo>
                  <a:pt x="54393" y="0"/>
                </a:moveTo>
                <a:lnTo>
                  <a:pt x="4221370" y="81642"/>
                </a:lnTo>
                <a:lnTo>
                  <a:pt x="4166977" y="2857855"/>
                </a:lnTo>
                <a:lnTo>
                  <a:pt x="0" y="2776213"/>
                </a:lnTo>
                <a:lnTo>
                  <a:pt x="54393" y="0"/>
                </a:lnTo>
                <a:close/>
              </a:path>
            </a:pathLst>
          </a:custGeom>
          <a:blipFill>
            <a:blip r:embed="rId2"/>
            <a:stretch>
              <a:fillRect l="-8929" t="-9422" r="-79944" b="-7645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08046" y="736950"/>
            <a:ext cx="8661713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туалете 2 двери. 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77951"/>
            <a:ext cx="8862575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выставки на 1, 2 и 3 этажах.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ходить по залам.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выставки.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Смотритель зала может попросить меня показать билет. 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862575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много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экспонатов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экспонатов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есть этикетки.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читать этикетки.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96444" y="2407093"/>
            <a:ext cx="8982359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 –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ценный предмет в музее. В музее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хранят.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музее бережно относятся к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экспонатам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музее показывают людям.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955" r="-25155" b="-52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951" t="-54779" r="-38072" b="-3302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26198" y="6784950"/>
            <a:ext cx="2440203" cy="753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0"/>
              </a:lnSpc>
            </a:pP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 определения </a:t>
            </a: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«Пра</a:t>
            </a: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вилах посещения </a:t>
            </a: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музея»</a:t>
            </a:r>
          </a:p>
          <a:p>
            <a:pPr algn="l">
              <a:lnSpc>
                <a:spcPts val="1540"/>
              </a:lnSpc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35"/>
            <a:ext cx="4167777" cy="2776746"/>
          </a:xfrm>
          <a:custGeom>
            <a:avLst/>
            <a:gdLst/>
            <a:ahLst/>
            <a:cxnLst/>
            <a:rect r="r" b="b" t="t" l="l"/>
            <a:pathLst>
              <a:path h="2776746" w="4167777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4" t="-1065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77951"/>
            <a:ext cx="8862575" cy="2448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к гардеробу.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заберу свои вещи из гардероба.</a:t>
            </a:r>
          </a:p>
          <a:p>
            <a:pPr algn="l">
              <a:lnSpc>
                <a:spcPts val="2600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к кассе.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купить сувениры. </a:t>
            </a:r>
          </a:p>
          <a:p>
            <a:pPr algn="l">
              <a:lnSpc>
                <a:spcPts val="2600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из музея.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9311367">
            <a:off x="3610454" y="5967207"/>
            <a:ext cx="739288" cy="377709"/>
          </a:xfrm>
          <a:custGeom>
            <a:avLst/>
            <a:gdLst/>
            <a:ahLst/>
            <a:cxnLst/>
            <a:rect r="r" b="b" t="t" l="l"/>
            <a:pathLst>
              <a:path h="377709" w="739288">
                <a:moveTo>
                  <a:pt x="0" y="0"/>
                </a:moveTo>
                <a:lnTo>
                  <a:pt x="739289" y="0"/>
                </a:lnTo>
                <a:lnTo>
                  <a:pt x="739289" y="377710"/>
                </a:lnTo>
                <a:lnTo>
                  <a:pt x="0" y="377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982118">
            <a:off x="7828002" y="5967207"/>
            <a:ext cx="739288" cy="377709"/>
          </a:xfrm>
          <a:custGeom>
            <a:avLst/>
            <a:gdLst/>
            <a:ahLst/>
            <a:cxnLst/>
            <a:rect r="r" b="b" t="t" l="l"/>
            <a:pathLst>
              <a:path h="377709" w="739288">
                <a:moveTo>
                  <a:pt x="0" y="0"/>
                </a:moveTo>
                <a:lnTo>
                  <a:pt x="739289" y="0"/>
                </a:lnTo>
                <a:lnTo>
                  <a:pt x="739289" y="377710"/>
                </a:lnTo>
                <a:lnTo>
                  <a:pt x="0" y="377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202366" y="4877210"/>
            <a:ext cx="2972010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Адре</a:t>
            </a: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 музея: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Москва,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улица Достоевского,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 2</a:t>
            </a:r>
          </a:p>
          <a:p>
            <a:pPr algn="l">
              <a:lnSpc>
                <a:spcPts val="2799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Московский дом Достоевского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Московский дом Достоевского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21822" y="2092195"/>
            <a:ext cx="4075128" cy="4974955"/>
          </a:xfrm>
          <a:custGeom>
            <a:avLst/>
            <a:gdLst/>
            <a:ahLst/>
            <a:cxnLst/>
            <a:rect r="r" b="b" t="t" l="l"/>
            <a:pathLst>
              <a:path h="4974955" w="4075128">
                <a:moveTo>
                  <a:pt x="0" y="0"/>
                </a:moveTo>
                <a:lnTo>
                  <a:pt x="4075129" y="0"/>
                </a:lnTo>
                <a:lnTo>
                  <a:pt x="4075129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196" t="0" r="-70018" b="-42003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569957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увидеть интересные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в Московский дом Достоевского.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в Московский дом Достоевского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 ________________________________________________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96444" y="3069290"/>
            <a:ext cx="8569957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722088"/>
            <a:ext cx="10692000" cy="4791082"/>
          </a:xfrm>
          <a:custGeom>
            <a:avLst/>
            <a:gdLst/>
            <a:ahLst/>
            <a:cxnLst/>
            <a:rect r="r" b="b" t="t" l="l"/>
            <a:pathLst>
              <a:path h="4791082" w="10692000">
                <a:moveTo>
                  <a:pt x="0" y="0"/>
                </a:moveTo>
                <a:lnTo>
                  <a:pt x="10692000" y="0"/>
                </a:lnTo>
                <a:lnTo>
                  <a:pt x="10692000" y="4791082"/>
                </a:lnTo>
                <a:lnTo>
                  <a:pt x="0" y="4791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680" r="0" b="-4969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208491" y="6745502"/>
            <a:ext cx="308201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Социальная ист</a:t>
            </a: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«Лаборатория инклюзивных практик»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08046" y="6774077"/>
            <a:ext cx="1450860" cy="485775"/>
          </a:xfrm>
          <a:custGeom>
            <a:avLst/>
            <a:gdLst/>
            <a:ahLst/>
            <a:cxnLst/>
            <a:rect r="r" b="b" t="t" l="l"/>
            <a:pathLst>
              <a:path h="485775" w="1450860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431318" y="6774077"/>
            <a:ext cx="1304760" cy="485775"/>
          </a:xfrm>
          <a:custGeom>
            <a:avLst/>
            <a:gdLst/>
            <a:ahLst/>
            <a:cxnLst/>
            <a:rect r="r" b="b" t="t" l="l"/>
            <a:pathLst>
              <a:path h="485775" w="1304760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086" t="-162164" r="-106887" b="-162342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617" y="736950"/>
            <a:ext cx="8557784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Меня зовут  </a:t>
            </a: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пойду в муз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ей писателя Фёдора Достоевского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________________________________________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заранее подготовиться к посещению музея.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прочитаю Правила посещения музея.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08617" y="2089233"/>
            <a:ext cx="7099179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5935861" y="3780000"/>
            <a:ext cx="4130540" cy="2776781"/>
            <a:chOff x="0" y="0"/>
            <a:chExt cx="1480292" cy="9951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80292" cy="995136"/>
            </a:xfrm>
            <a:custGeom>
              <a:avLst/>
              <a:gdLst/>
              <a:ahLst/>
              <a:cxnLst/>
              <a:rect r="r" b="b" t="t" l="l"/>
              <a:pathLst>
                <a:path h="995136" w="1480292">
                  <a:moveTo>
                    <a:pt x="0" y="0"/>
                  </a:moveTo>
                  <a:lnTo>
                    <a:pt x="1480292" y="0"/>
                  </a:lnTo>
                  <a:lnTo>
                    <a:pt x="1480292" y="995136"/>
                  </a:lnTo>
                  <a:lnTo>
                    <a:pt x="0" y="995136"/>
                  </a:lnTo>
                  <a:close/>
                </a:path>
              </a:pathLst>
            </a:custGeom>
            <a:ln w="9525" cap="sq">
              <a:solidFill>
                <a:srgbClr val="999999"/>
              </a:solidFill>
              <a:prstDash val="sysDot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80292" cy="1033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5935861" y="4983326"/>
            <a:ext cx="4130540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Ваше фото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248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поеду на метро до станции «Достоевская».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может быть много людей.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спокойно.</a:t>
            </a:r>
          </a:p>
          <a:p>
            <a:pPr algn="l">
              <a:lnSpc>
                <a:spcPts val="2600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лестнице.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по лестнице.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180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вперёд к большому рисунку на стене.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стене нарисован писатель Фёдор Достоевский.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выходу.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по лестнице со стрелочкой.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Лестница выглядит так.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100000">
            <a:off x="2574217" y="5674181"/>
            <a:ext cx="896203" cy="457878"/>
          </a:xfrm>
          <a:custGeom>
            <a:avLst/>
            <a:gdLst/>
            <a:ahLst/>
            <a:cxnLst/>
            <a:rect r="r" b="b" t="t" l="l"/>
            <a:pathLst>
              <a:path h="457878" w="896203">
                <a:moveTo>
                  <a:pt x="0" y="0"/>
                </a:moveTo>
                <a:lnTo>
                  <a:pt x="896203" y="0"/>
                </a:lnTo>
                <a:lnTo>
                  <a:pt x="896203" y="457878"/>
                </a:lnTo>
                <a:lnTo>
                  <a:pt x="0" y="457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661713" cy="180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эскалатору.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на эскалаторе.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Эскалатор должен ехать вверх.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буду стоять справа, крепко держаться.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ехать вверх.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нужны </a:t>
            </a:r>
            <a:r>
              <a:rPr lang="en-US" sz="2199" b="true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Выходы 1‒3.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пройду через турникет.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Турникет выглядит так.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211" t="-41014" r="-43694" b="-5989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486753">
            <a:off x="2850522" y="6025607"/>
            <a:ext cx="896203" cy="457878"/>
          </a:xfrm>
          <a:custGeom>
            <a:avLst/>
            <a:gdLst/>
            <a:ahLst/>
            <a:cxnLst/>
            <a:rect r="r" b="b" t="t" l="l"/>
            <a:pathLst>
              <a:path h="457878" w="896203">
                <a:moveTo>
                  <a:pt x="0" y="0"/>
                </a:moveTo>
                <a:lnTo>
                  <a:pt x="896203" y="0"/>
                </a:lnTo>
                <a:lnTo>
                  <a:pt x="896203" y="457878"/>
                </a:lnTo>
                <a:lnTo>
                  <a:pt x="0" y="457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736950"/>
            <a:ext cx="8661713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пройду через двери с надписью </a:t>
            </a:r>
            <a:r>
              <a:rPr lang="en-US" sz="2199" b="true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Выходы 1-3.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</a:t>
            </a:r>
            <a:r>
              <a:rPr lang="en-US" b="true" sz="2199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Выходу 1‒3.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70" t="-21339" r="-17333" b="-97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4985" r="-34542" b="-955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7554093" y="5580921"/>
            <a:ext cx="1224365" cy="625539"/>
          </a:xfrm>
          <a:custGeom>
            <a:avLst/>
            <a:gdLst/>
            <a:ahLst/>
            <a:cxnLst/>
            <a:rect r="r" b="b" t="t" l="l"/>
            <a:pathLst>
              <a:path h="625539" w="1224365">
                <a:moveTo>
                  <a:pt x="0" y="0"/>
                </a:moveTo>
                <a:lnTo>
                  <a:pt x="1224365" y="0"/>
                </a:lnTo>
                <a:lnTo>
                  <a:pt x="1224365" y="625539"/>
                </a:lnTo>
                <a:lnTo>
                  <a:pt x="0" y="625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DAGy9m2Ac7A</dc:identifier>
  <dcterms:modified xsi:type="dcterms:W3CDTF">2011-08-01T06:04:30Z</dcterms:modified>
  <cp:revision>1</cp:revision>
  <dc:title>Я иду в музей_Дом Достоевского_26.11</dc:title>
</cp:coreProperties>
</file>