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693400" cy="7556500"/>
  <p:notesSz cx="6858000" cy="9144000"/>
  <p:embeddedFontLst>
    <p:embeddedFont>
      <p:font typeface="Arial MT Pro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Verdana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yandex.ru/u/6926a918eb6146cf09900937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4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429841" y="5290526"/>
            <a:ext cx="3294250" cy="2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Обзорная социальная история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0117" y="793728"/>
            <a:ext cx="542692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имени К.И. Чуковского</a:t>
            </a:r>
          </a:p>
          <a:p>
            <a:pPr algn="l">
              <a:lnSpc>
                <a:spcPts val="3639"/>
              </a:lnSpc>
            </a:pPr>
            <a:endParaRPr lang="en-US" sz="27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242315" y="550549"/>
            <a:ext cx="1293257" cy="433006"/>
          </a:xfrm>
          <a:custGeom>
            <a:avLst/>
            <a:gdLst/>
            <a:ahLst/>
            <a:cxnLst/>
            <a:rect l="l" t="t" r="r" b="b"/>
            <a:pathLst>
              <a:path w="1293257" h="433006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7775" y="494762"/>
            <a:ext cx="1462733" cy="544590"/>
          </a:xfrm>
          <a:custGeom>
            <a:avLst/>
            <a:gdLst/>
            <a:ahLst/>
            <a:cxnLst/>
            <a:rect l="l" t="t" r="r" b="b"/>
            <a:pathLst>
              <a:path w="1462733" h="544590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0117" y="2158343"/>
            <a:ext cx="4076833" cy="4915907"/>
          </a:xfrm>
          <a:custGeom>
            <a:avLst/>
            <a:gdLst/>
            <a:ahLst/>
            <a:cxnLst/>
            <a:rect l="l" t="t" r="r" b="b"/>
            <a:pathLst>
              <a:path w="4076833" h="4915907">
                <a:moveTo>
                  <a:pt x="0" y="0"/>
                </a:moveTo>
                <a:lnTo>
                  <a:pt x="4076834" y="0"/>
                </a:lnTo>
                <a:lnTo>
                  <a:pt x="4076834" y="4915907"/>
                </a:lnTo>
                <a:lnTo>
                  <a:pt x="0" y="4915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5791" r="-57469" b="-2873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зайти в другую комнату.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выставка.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Это школьный кабинет.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голубая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парта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парты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стены.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партах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есть книги.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Чуковского дети сидели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за партами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Дети делали уроки.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96444" y="2940493"/>
            <a:ext cx="722276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Парта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это стол. В школе дети сидят за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партой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27" t="-61846" r="-4011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49" t="-9671" r="-4853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школьная форма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Сейчас школьная форма другая.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96444" y="1758113"/>
            <a:ext cx="856995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Школьная форма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одежда.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школе дети носят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школьную форму. </a:t>
            </a:r>
          </a:p>
        </p:txBody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17" t="-23234" r="-9203" b="-4186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158" t="-21767" r="-6275" b="-665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508046" y="2688388"/>
            <a:ext cx="4059437" cy="79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Школьная форма 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девочки выглядит так.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98624" y="2688388"/>
            <a:ext cx="8439556" cy="79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Школьная форма 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мальчика выглядит так.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68" t="-13725" r="-8534" b="-8577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школьный портфель.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Сейчас портфели другие.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школьная доска.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стенах есть школьные плакаты.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полке есть старинные игрушки.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герои разных сказок.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на игрушки.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96" t="-1372" r="-8185" b="-12909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главный зал.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по коридору.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коридоре есть другие двери.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вперёд.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265" t="-44356" r="-31243" b="-65151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400000">
            <a:off x="3080470" y="5855935"/>
            <a:ext cx="842447" cy="430414"/>
          </a:xfrm>
          <a:custGeom>
            <a:avLst/>
            <a:gdLst/>
            <a:ahLst/>
            <a:cxnLst/>
            <a:rect l="l" t="t" r="r" b="b"/>
            <a:pathLst>
              <a:path w="842447" h="430414">
                <a:moveTo>
                  <a:pt x="0" y="0"/>
                </a:moveTo>
                <a:lnTo>
                  <a:pt x="842447" y="0"/>
                </a:lnTo>
                <a:lnTo>
                  <a:pt x="842447" y="430413"/>
                </a:lnTo>
                <a:lnTo>
                  <a:pt x="0" y="43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коридоре висят картины.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шкафу стоят книги.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картины и книги.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48" b="-15148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вхожу в главный зал.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лавочки.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посидеть на лавочке.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зале есть столик для детей.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столиком можно рисовать.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611" t="-55535" r="-24924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392" t="-6976" b="-4415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182" t="-89695" r="-44099" b="-1358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попросить книгу у библиотекаря.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Библиотекарь может дать мне книгу.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почитать книгу.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 книгу библиотекарю.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попросить игрушку у библиотекаря.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Библиотекарь может дать мне игрушку.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 rot="74302">
            <a:off x="1466925" y="3735287"/>
            <a:ext cx="4226816" cy="2866207"/>
          </a:xfrm>
          <a:custGeom>
            <a:avLst/>
            <a:gdLst/>
            <a:ahLst/>
            <a:cxnLst/>
            <a:rect l="l" t="t" r="r" b="b"/>
            <a:pathLst>
              <a:path w="4226816" h="2866207">
                <a:moveTo>
                  <a:pt x="0" y="90075"/>
                </a:moveTo>
                <a:lnTo>
                  <a:pt x="4166803" y="0"/>
                </a:lnTo>
                <a:lnTo>
                  <a:pt x="4226815" y="2776133"/>
                </a:lnTo>
                <a:lnTo>
                  <a:pt x="60012" y="2866207"/>
                </a:lnTo>
                <a:lnTo>
                  <a:pt x="0" y="90075"/>
                </a:lnTo>
                <a:close/>
              </a:path>
            </a:pathLst>
          </a:custGeom>
          <a:blipFill>
            <a:blip r:embed="rId3"/>
            <a:stretch>
              <a:fillRect l="-82418" t="-33310" r="-82652" b="-12712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998" t="-28717" r="-53850" b="-87873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стенах есть картины и рисунки.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полках есть куклы.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герои сказок Корнея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картины и рисунки.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кукол.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9261" y="2407751"/>
            <a:ext cx="5619266" cy="465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читать Социальную историю заранее.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за месяц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до посещения музея.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имя и фотографию, дату посещения.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мотивацией прийти в музей.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sz="1200" b="1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13217" y="2417276"/>
            <a:ext cx="32941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 рекомендуем подготовиться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иду в музей». 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9261" y="569945"/>
            <a:ext cx="834071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6728527" y="2417276"/>
            <a:ext cx="0" cy="1885950"/>
          </a:xfrm>
          <a:prstGeom prst="line">
            <a:avLst/>
          </a:prstGeom>
          <a:ln w="9525" cap="flat">
            <a:solidFill>
              <a:srgbClr val="9999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109261" y="1403833"/>
            <a:ext cx="8938885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3" t="-2736" r="-5496" b="-10303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стол.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самовар.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самоваре грели воду для чая.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самоваре есть куклы.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Это Муха-Цокотуха, Комар и Паук.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Это герои сказки Корнея Чуковского.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898624" y="3780000"/>
            <a:ext cx="4167777" cy="2776781"/>
            <a:chOff x="0" y="0"/>
            <a:chExt cx="1493637" cy="9951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3637" cy="995136"/>
            </a:xfrm>
            <a:custGeom>
              <a:avLst/>
              <a:gdLst/>
              <a:ahLst/>
              <a:cxnLst/>
              <a:rect l="l" t="t" r="r" b="b"/>
              <a:pathLst>
                <a:path w="1493637" h="995136">
                  <a:moveTo>
                    <a:pt x="0" y="0"/>
                  </a:moveTo>
                  <a:lnTo>
                    <a:pt x="1493637" y="0"/>
                  </a:lnTo>
                  <a:lnTo>
                    <a:pt x="1493637" y="995136"/>
                  </a:lnTo>
                  <a:lnTo>
                    <a:pt x="0" y="995136"/>
                  </a:ln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93637" cy="1033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43419" y="3854360"/>
            <a:ext cx="3278187" cy="258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Муха, Муха-Цокотуха,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Позолоченное брюхо!</a:t>
            </a:r>
          </a:p>
          <a:p>
            <a:pPr algn="l">
              <a:lnSpc>
                <a:spcPts val="1120"/>
              </a:lnSpc>
            </a:pPr>
            <a:endParaRPr lang="en-US"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Муха по полю пошла,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Муха денежку нашла.</a:t>
            </a:r>
          </a:p>
          <a:p>
            <a:pPr algn="l">
              <a:lnSpc>
                <a:spcPts val="1120"/>
              </a:lnSpc>
            </a:pPr>
            <a:endParaRPr lang="en-US"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Пошла Муха на базар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 купила самовар.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радиола.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Радиола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радиоле можно слушать радио.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радиоле можно слушать пластинку.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попросить библиотекаря включить пластинку.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Библиотекарь может включить пластинку. 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496444" y="677951"/>
            <a:ext cx="814207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забираю свои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выхожу из музея.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157" t="-13705" b="-13452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1496444" y="677951"/>
            <a:ext cx="8142077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библиотеки есть рисунки детей.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рисунки по сказкам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рисунки.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8046" y="677951"/>
            <a:ext cx="8767080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Библиотеку имени К.И. Чуковского.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10" b="-339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10" r="-14582" b="-4003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08491" y="6745502"/>
            <a:ext cx="30820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id="6" name="Freeform 6"/>
          <p:cNvSpPr/>
          <p:nvPr/>
        </p:nvSpPr>
        <p:spPr>
          <a:xfrm>
            <a:off x="1508046" y="6774077"/>
            <a:ext cx="1450860" cy="485775"/>
          </a:xfrm>
          <a:custGeom>
            <a:avLst/>
            <a:gdLst/>
            <a:ahLst/>
            <a:cxnLst/>
            <a:rect l="l" t="t" r="r" b="b"/>
            <a:pathLst>
              <a:path w="1450860" h="485775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31318" y="6774077"/>
            <a:ext cx="1304760" cy="485775"/>
          </a:xfrm>
          <a:custGeom>
            <a:avLst/>
            <a:gdLst/>
            <a:ahLst/>
            <a:cxnLst/>
            <a:rect l="l" t="t" r="r" b="b"/>
            <a:pathLst>
              <a:path w="1304760" h="485775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2136158"/>
            <a:ext cx="10692000" cy="4420624"/>
          </a:xfrm>
          <a:custGeom>
            <a:avLst/>
            <a:gdLst/>
            <a:ahLst/>
            <a:cxnLst/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494" t="-33589" r="-583" b="-80599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9804" y="2450570"/>
            <a:ext cx="3244329" cy="85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20117" y="793728"/>
            <a:ext cx="5426922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имени К.И. Чуковского</a:t>
            </a:r>
          </a:p>
          <a:p>
            <a:pPr algn="l">
              <a:lnSpc>
                <a:spcPts val="3639"/>
              </a:lnSpc>
            </a:pPr>
            <a:endParaRPr lang="en-US" sz="27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20117" y="2158343"/>
            <a:ext cx="4076833" cy="4915907"/>
          </a:xfrm>
          <a:custGeom>
            <a:avLst/>
            <a:gdLst/>
            <a:ahLst/>
            <a:cxnLst/>
            <a:rect l="l" t="t" r="r" b="b"/>
            <a:pathLst>
              <a:path w="4076833" h="4915907">
                <a:moveTo>
                  <a:pt x="0" y="0"/>
                </a:moveTo>
                <a:lnTo>
                  <a:pt x="4076834" y="0"/>
                </a:lnTo>
                <a:lnTo>
                  <a:pt x="4076834" y="4915907"/>
                </a:lnTo>
                <a:lnTo>
                  <a:pt x="0" y="49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791" r="-57469" b="-2873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774560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библиотеке писателя Корнея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Корней Чуковский построил библиотеку для всех детей.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Дети приходили в библиотеку.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дети читали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дети делали уроки.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 стала музеем.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774560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зайти в комнату.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Комната выглядит так.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439556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Сейчас дети тоже приходят в библиотеку.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Библиотекарь даёт детям книги.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Библиотекарь выглядит так.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189" t="-43418" r="-20205" b="-27771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выставка.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Кабинет писателя.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стол писателя. 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столе есть лампа.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столе есть старинные часы.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столе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чернильница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14" r="-7410" b="-18424"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496444" y="2945256"/>
            <a:ext cx="856995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чернильнице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были чернила. В чернила окунали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перо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Пером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писали на бумаге.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игрушки.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на книги и игрушки.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стенах есть фотографии.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фотографии.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589862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90635">
            <a:off x="1460568" y="3725547"/>
            <a:ext cx="4239530" cy="2885687"/>
          </a:xfrm>
          <a:custGeom>
            <a:avLst/>
            <a:gdLst/>
            <a:ahLst/>
            <a:cxnLst/>
            <a:rect l="l" t="t" r="r" b="b"/>
            <a:pathLst>
              <a:path w="4239530" h="2885687">
                <a:moveTo>
                  <a:pt x="0" y="109871"/>
                </a:moveTo>
                <a:lnTo>
                  <a:pt x="4166328" y="0"/>
                </a:lnTo>
                <a:lnTo>
                  <a:pt x="4239529" y="2775817"/>
                </a:lnTo>
                <a:lnTo>
                  <a:pt x="73201" y="2885687"/>
                </a:lnTo>
                <a:lnTo>
                  <a:pt x="0" y="109871"/>
                </a:lnTo>
                <a:close/>
              </a:path>
            </a:pathLst>
          </a:custGeom>
          <a:blipFill>
            <a:blip r:embed="rId5"/>
            <a:stretch>
              <a:fillRect l="-6334" t="-5141" r="-1081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142077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часы.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 часов есть маятник.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Часы громко тикают.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Часы громко звонят каждый час.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Часы могут громко зазвонить.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avLst/>
            <a:gdLst/>
            <a:ahLst/>
            <a:cxnLst/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732" t="-25132" r="-31976" b="-37881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Microsoft Office PowerPoint</Application>
  <PresentationFormat>Произвольный</PresentationFormat>
  <Paragraphs>172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Verdana Bold</vt:lpstr>
      <vt:lpstr>Verdana</vt:lpstr>
      <vt:lpstr>Arial MT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 музее_Библиотека</dc:title>
  <dc:creator>Maрия</dc:creator>
  <cp:lastModifiedBy>Maрия</cp:lastModifiedBy>
  <cp:revision>1</cp:revision>
  <dcterms:created xsi:type="dcterms:W3CDTF">2006-08-16T00:00:00Z</dcterms:created>
  <dcterms:modified xsi:type="dcterms:W3CDTF">2026-02-17T20:44:45Z</dcterms:modified>
  <dc:identifier>DAG5JJ3n7HY</dc:identifier>
</cp:coreProperties>
</file>