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6500" cy="10693400"/>
  <p:notesSz cx="6858000" cy="9144000"/>
  <p:embeddedFontLs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erdana Bold" charset="0"/>
      <p:regular r:id="rId22"/>
    </p:embeddedFont>
    <p:embeddedFont>
      <p:font typeface="Arial MT Pro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-253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926a918eb6146cf0990093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2625557"/>
            <a:ext cx="403063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11369" y="4397578"/>
            <a:ext cx="220732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92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Дневник посетителя</a:t>
            </a:r>
          </a:p>
        </p:txBody>
      </p:sp>
      <p:sp>
        <p:nvSpPr>
          <p:cNvPr id="4" name="Freeform 4"/>
          <p:cNvSpPr/>
          <p:nvPr/>
        </p:nvSpPr>
        <p:spPr>
          <a:xfrm>
            <a:off x="4170501" y="539487"/>
            <a:ext cx="1293257" cy="433006"/>
          </a:xfrm>
          <a:custGeom>
            <a:avLst/>
            <a:gdLst/>
            <a:ahLst/>
            <a:cxnLst/>
            <a:rect l="l" t="t" r="r" b="b"/>
            <a:pathLst>
              <a:path w="1293257" h="433006">
                <a:moveTo>
                  <a:pt x="0" y="0"/>
                </a:moveTo>
                <a:lnTo>
                  <a:pt x="1293257" y="0"/>
                </a:lnTo>
                <a:lnTo>
                  <a:pt x="1293257" y="433007"/>
                </a:lnTo>
                <a:lnTo>
                  <a:pt x="0" y="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55962" y="483696"/>
            <a:ext cx="1462733" cy="544590"/>
          </a:xfrm>
          <a:custGeom>
            <a:avLst/>
            <a:gdLst/>
            <a:ahLst/>
            <a:cxnLst/>
            <a:rect l="l" t="t" r="r" b="b"/>
            <a:pathLst>
              <a:path w="1462733" h="544590">
                <a:moveTo>
                  <a:pt x="0" y="0"/>
                </a:moveTo>
                <a:lnTo>
                  <a:pt x="1462732" y="0"/>
                </a:lnTo>
                <a:lnTo>
                  <a:pt x="1462732" y="544589"/>
                </a:lnTo>
                <a:lnTo>
                  <a:pt x="0" y="54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086" t="-162164" r="-106887" b="-16234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6000" y="4420324"/>
            <a:ext cx="3731376" cy="4583249"/>
          </a:xfrm>
          <a:custGeom>
            <a:avLst/>
            <a:gdLst/>
            <a:ahLst/>
            <a:cxnLst/>
            <a:rect l="l" t="t" r="r" b="b"/>
            <a:pathLst>
              <a:path w="3731376" h="4583249">
                <a:moveTo>
                  <a:pt x="0" y="0"/>
                </a:moveTo>
                <a:lnTo>
                  <a:pt x="3731376" y="0"/>
                </a:lnTo>
                <a:lnTo>
                  <a:pt x="3731376" y="4583249"/>
                </a:lnTo>
                <a:lnTo>
                  <a:pt x="0" y="458324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67900" r="-31159" b="-8176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719642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фотография Дома-музея К.И. Чуковского.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вырезать фотографию.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наклеить фотографию на Лист посещений. </a:t>
            </a:r>
          </a:p>
        </p:txBody>
      </p:sp>
      <p:sp>
        <p:nvSpPr>
          <p:cNvPr id="3" name="Freeform 3"/>
          <p:cNvSpPr/>
          <p:nvPr/>
        </p:nvSpPr>
        <p:spPr>
          <a:xfrm>
            <a:off x="763770" y="2926609"/>
            <a:ext cx="3623587" cy="2423593"/>
          </a:xfrm>
          <a:custGeom>
            <a:avLst/>
            <a:gdLst/>
            <a:ahLst/>
            <a:cxnLst/>
            <a:rect l="l" t="t" r="r" b="b"/>
            <a:pathLst>
              <a:path w="3623587" h="2423593">
                <a:moveTo>
                  <a:pt x="0" y="0"/>
                </a:moveTo>
                <a:lnTo>
                  <a:pt x="3623587" y="0"/>
                </a:lnTo>
                <a:lnTo>
                  <a:pt x="3623587" y="2423593"/>
                </a:lnTo>
                <a:lnTo>
                  <a:pt x="0" y="242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963" r="-508" b="-8918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4880785" y="526487"/>
            <a:ext cx="991905" cy="332108"/>
          </a:xfrm>
          <a:custGeom>
            <a:avLst/>
            <a:gdLst/>
            <a:ahLst/>
            <a:cxnLst/>
            <a:rect l="l" t="t" r="r" b="b"/>
            <a:pathLst>
              <a:path w="991905" h="332108">
                <a:moveTo>
                  <a:pt x="0" y="0"/>
                </a:moveTo>
                <a:lnTo>
                  <a:pt x="991904" y="0"/>
                </a:lnTo>
                <a:lnTo>
                  <a:pt x="991904" y="332108"/>
                </a:lnTo>
                <a:lnTo>
                  <a:pt x="0" y="332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96805" y="483696"/>
            <a:ext cx="1121890" cy="417691"/>
          </a:xfrm>
          <a:custGeom>
            <a:avLst/>
            <a:gdLst/>
            <a:ahLst/>
            <a:cxnLst/>
            <a:rect l="l" t="t" r="r" b="b"/>
            <a:pathLst>
              <a:path w="1121890" h="417691">
                <a:moveTo>
                  <a:pt x="0" y="0"/>
                </a:moveTo>
                <a:lnTo>
                  <a:pt x="1121889" y="0"/>
                </a:lnTo>
                <a:lnTo>
                  <a:pt x="1121889" y="417690"/>
                </a:lnTo>
                <a:lnTo>
                  <a:pt x="0" y="41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086" t="-162164" r="-106887" b="-16234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1393075"/>
            <a:ext cx="403063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Лист</a:t>
            </a:r>
          </a:p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посещений</a:t>
            </a:r>
          </a:p>
        </p:txBody>
      </p:sp>
      <p:graphicFrame>
        <p:nvGraphicFramePr>
          <p:cNvPr id="17" name="Table 4"/>
          <p:cNvGraphicFramePr>
            <a:graphicFrameLocks noGrp="1"/>
          </p:cNvGraphicFramePr>
          <p:nvPr/>
        </p:nvGraphicFramePr>
        <p:xfrm>
          <a:off x="3820466" y="5647511"/>
          <a:ext cx="3529683" cy="2419391"/>
        </p:xfrm>
        <a:graphic>
          <a:graphicData uri="http://schemas.openxmlformats.org/drawingml/2006/table">
            <a:tbl>
              <a:tblPr/>
              <a:tblGrid>
                <a:gridCol w="3529683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5"/>
          <p:cNvGraphicFramePr>
            <a:graphicFrameLocks noGrp="1"/>
          </p:cNvGraphicFramePr>
          <p:nvPr/>
        </p:nvGraphicFramePr>
        <p:xfrm>
          <a:off x="114518" y="8144207"/>
          <a:ext cx="3592293" cy="2419391"/>
        </p:xfrm>
        <a:graphic>
          <a:graphicData uri="http://schemas.openxmlformats.org/drawingml/2006/table">
            <a:tbl>
              <a:tblPr/>
              <a:tblGrid>
                <a:gridCol w="3592293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6"/>
          <p:cNvGraphicFramePr>
            <a:graphicFrameLocks noGrp="1"/>
          </p:cNvGraphicFramePr>
          <p:nvPr/>
        </p:nvGraphicFramePr>
        <p:xfrm>
          <a:off x="120862" y="5647511"/>
          <a:ext cx="3585950" cy="2419391"/>
        </p:xfrm>
        <a:graphic>
          <a:graphicData uri="http://schemas.openxmlformats.org/drawingml/2006/table">
            <a:tbl>
              <a:tblPr/>
              <a:tblGrid>
                <a:gridCol w="3585950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7"/>
          <p:cNvGraphicFramePr>
            <a:graphicFrameLocks noGrp="1"/>
          </p:cNvGraphicFramePr>
          <p:nvPr/>
        </p:nvGraphicFramePr>
        <p:xfrm>
          <a:off x="3814124" y="8144207"/>
          <a:ext cx="3536026" cy="2419391"/>
        </p:xfrm>
        <a:graphic>
          <a:graphicData uri="http://schemas.openxmlformats.org/drawingml/2006/table">
            <a:tbl>
              <a:tblPr/>
              <a:tblGrid>
                <a:gridCol w="3536026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8"/>
          <p:cNvSpPr txBox="1"/>
          <p:nvPr/>
        </p:nvSpPr>
        <p:spPr>
          <a:xfrm>
            <a:off x="3966129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А.П. Чехова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323047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Серебряного века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3954404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Б.Л. Пастернака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3966129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Библиотека имени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316705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Московский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 Достоевского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16705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graphicFrame>
        <p:nvGraphicFramePr>
          <p:cNvPr id="27" name="Table 2"/>
          <p:cNvGraphicFramePr>
            <a:graphicFrameLocks noGrp="1"/>
          </p:cNvGraphicFramePr>
          <p:nvPr/>
        </p:nvGraphicFramePr>
        <p:xfrm>
          <a:off x="3826808" y="3150815"/>
          <a:ext cx="3523341" cy="2419391"/>
        </p:xfrm>
        <a:graphic>
          <a:graphicData uri="http://schemas.openxmlformats.org/drawingml/2006/table">
            <a:tbl>
              <a:tblPr/>
              <a:tblGrid>
                <a:gridCol w="3523341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3"/>
          <p:cNvGraphicFramePr>
            <a:graphicFrameLocks noGrp="1"/>
          </p:cNvGraphicFramePr>
          <p:nvPr/>
        </p:nvGraphicFramePr>
        <p:xfrm>
          <a:off x="127204" y="3150815"/>
          <a:ext cx="3579607" cy="2419391"/>
        </p:xfrm>
        <a:graphic>
          <a:graphicData uri="http://schemas.openxmlformats.org/drawingml/2006/table">
            <a:tbl>
              <a:tblPr/>
              <a:tblGrid>
                <a:gridCol w="3579607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3075583"/>
            <a:ext cx="5559767" cy="379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Посетите музей.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Заполните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 посетителя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Вырежьте из Дневника посетителя фотографию музея.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Наклейте фотографию музея на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 посещений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Принесите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 посетителя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 посещений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в Книжный магазин музея по адресу: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Москва, Трубниковский переулок, дом 17, строение 1.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6. Получите в подарок открытку. </a:t>
            </a: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endParaRPr/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посетить много музеев.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полностью заполнить Лист посещений.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принести все Дневники посетителя.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Тогда вы получите в подарок кружку и футболку.</a:t>
            </a:r>
          </a:p>
          <a:p>
            <a:pPr algn="l">
              <a:lnSpc>
                <a:spcPts val="156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Лист посещений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000" y="1900162"/>
            <a:ext cx="7427723" cy="75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Государственный музей истории российской литературы имени В.И. Даля –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большой музей. В его составе – 12 музеев.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посещать разные музеи.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Вам помогут Социальные истории.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 noChangeAspect="1"/>
          </p:cNvGrpSpPr>
          <p:nvPr/>
        </p:nvGrpSpPr>
        <p:grpSpPr>
          <a:xfrm>
            <a:off x="2450087" y="1887852"/>
            <a:ext cx="11922" cy="1126490"/>
            <a:chOff x="0" y="0"/>
            <a:chExt cx="9525" cy="89999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9525" cy="900049"/>
            </a:xfrm>
            <a:custGeom>
              <a:avLst/>
              <a:gdLst/>
              <a:ahLst/>
              <a:cxnLst/>
              <a:rect l="l" t="t" r="r" b="b"/>
              <a:pathLst>
                <a:path w="9525" h="900049">
                  <a:moveTo>
                    <a:pt x="9525" y="0"/>
                  </a:moveTo>
                  <a:lnTo>
                    <a:pt x="9525" y="900049"/>
                  </a:lnTo>
                  <a:lnTo>
                    <a:pt x="0" y="900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</p:sp>
      </p:grpSp>
      <p:sp>
        <p:nvSpPr>
          <p:cNvPr id="9" name="TextBox 4"/>
          <p:cNvSpPr txBox="1"/>
          <p:nvPr/>
        </p:nvSpPr>
        <p:spPr>
          <a:xfrm>
            <a:off x="2671199" y="1859277"/>
            <a:ext cx="4568161" cy="115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Перед посещением музея вы можете прочесть социальную историю «Я в музее». </a:t>
            </a:r>
          </a:p>
          <a:p>
            <a:pPr algn="l">
              <a:lnSpc>
                <a:spcPts val="1400"/>
              </a:lnSpc>
            </a:pPr>
            <a:endParaRPr/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 посещения музея вы можете заполнить Дневник посетителя. 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Дневник посетителя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756000" y="3422310"/>
            <a:ext cx="5559767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920"/>
              </a:lnSpc>
              <a:buAutoNum type="arabicPeriod"/>
            </a:pP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Вырежьте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фотографии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из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взять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фотографии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2.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Наклейте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фотографии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в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3.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Сделайте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свой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добавить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рисунки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надписи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написать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текст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"/>
                <a:ea typeface="Verdana"/>
                <a:cs typeface="Verdana Bold"/>
                <a:sym typeface="Verdana"/>
              </a:rPr>
              <a:t>4.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Пожалуйста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,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расскажите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о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вашем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опыте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–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заполните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короткую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анкету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algn="l">
              <a:lnSpc>
                <a:spcPts val="156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11" y="136095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3828718" y="1362015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4682" y="3992013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3831889" y="399306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01511" y="6620954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3828718" y="6622011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01511" y="136095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3831889" y="136095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20637" t="-23675" r="-34830" b="-31792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1511" y="3990956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9513" t="-7037" r="-18546" b="-21021"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10301" y="6619898"/>
            <a:ext cx="3620981" cy="2412478"/>
          </a:xfrm>
          <a:custGeom>
            <a:avLst/>
            <a:gdLst/>
            <a:ahLst/>
            <a:cxnLst/>
            <a:rect l="l" t="t" r="r" b="b"/>
            <a:pathLst>
              <a:path w="3620981" h="2412478">
                <a:moveTo>
                  <a:pt x="0" y="0"/>
                </a:moveTo>
                <a:lnTo>
                  <a:pt x="3620981" y="0"/>
                </a:lnTo>
                <a:lnTo>
                  <a:pt x="3620981" y="2412478"/>
                </a:lnTo>
                <a:lnTo>
                  <a:pt x="0" y="241247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4500" r="-5824" b="-10324"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3831889" y="3990956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59" r="-59"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3840680" y="6619898"/>
            <a:ext cx="3620981" cy="2412478"/>
          </a:xfrm>
          <a:custGeom>
            <a:avLst/>
            <a:gdLst/>
            <a:ahLst/>
            <a:cxnLst/>
            <a:rect l="l" t="t" r="r" b="b"/>
            <a:pathLst>
              <a:path w="3620981" h="2412478">
                <a:moveTo>
                  <a:pt x="0" y="0"/>
                </a:moveTo>
                <a:lnTo>
                  <a:pt x="3620980" y="0"/>
                </a:lnTo>
                <a:lnTo>
                  <a:pt x="3620980" y="2412478"/>
                </a:lnTo>
                <a:lnTo>
                  <a:pt x="0" y="241247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t="-14066" r="-1406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11" y="136095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3828718" y="1362015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4682" y="3992013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3831889" y="399306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01511" y="6620954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3828718" y="6622011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7" t="-122" b="-1175"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01511" y="136095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10552" r="-28212" b="-38764"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3831889" y="136095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5716" t="-29697" r="-34316" b="-10334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1511" y="3990956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59" r="-59"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3828718" y="399306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01511" y="1360959"/>
            <a:ext cx="3629771" cy="2418335"/>
          </a:xfrm>
          <a:custGeom>
            <a:avLst/>
            <a:gdLst/>
            <a:ahLst/>
            <a:cxnLst/>
            <a:rect l="l" t="t" r="r" b="b"/>
            <a:pathLst>
              <a:path w="3629771" h="2418335">
                <a:moveTo>
                  <a:pt x="0" y="0"/>
                </a:moveTo>
                <a:lnTo>
                  <a:pt x="3629771" y="0"/>
                </a:lnTo>
                <a:lnTo>
                  <a:pt x="3629771" y="2418335"/>
                </a:lnTo>
                <a:lnTo>
                  <a:pt x="0" y="241833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01511" y="6619898"/>
            <a:ext cx="3627785" cy="2417012"/>
          </a:xfrm>
          <a:custGeom>
            <a:avLst/>
            <a:gdLst/>
            <a:ahLst/>
            <a:cxnLst/>
            <a:rect l="l" t="t" r="r" b="b"/>
            <a:pathLst>
              <a:path w="3627785" h="2417012">
                <a:moveTo>
                  <a:pt x="0" y="0"/>
                </a:moveTo>
                <a:lnTo>
                  <a:pt x="3627785" y="0"/>
                </a:lnTo>
                <a:lnTo>
                  <a:pt x="3627785" y="2417012"/>
                </a:lnTo>
                <a:lnTo>
                  <a:pt x="0" y="241701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l="-81152" t="-64652" r="-108682" b="-124836"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828718" y="6619898"/>
            <a:ext cx="3627785" cy="2420448"/>
          </a:xfrm>
          <a:custGeom>
            <a:avLst/>
            <a:gdLst/>
            <a:ahLst/>
            <a:cxnLst/>
            <a:rect l="l" t="t" r="r" b="b"/>
            <a:pathLst>
              <a:path w="3627785" h="2420448">
                <a:moveTo>
                  <a:pt x="0" y="0"/>
                </a:moveTo>
                <a:lnTo>
                  <a:pt x="3627785" y="0"/>
                </a:lnTo>
                <a:lnTo>
                  <a:pt x="3627785" y="2420448"/>
                </a:lnTo>
                <a:lnTo>
                  <a:pt x="0" y="242044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 l="-71" r="-7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448024" cy="906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Меня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зовут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я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Дом-музей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К.И. </a:t>
            </a: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Чуковского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музее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много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красивых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интересных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вещей</a:t>
            </a:r>
            <a:r>
              <a:rPr lang="en-US" sz="20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</a:t>
            </a:r>
            <a:r>
              <a:rPr lang="en-US" sz="20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помню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музее</a:t>
            </a:r>
            <a:r>
              <a:rPr lang="en-US" sz="2000" dirty="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 dirty="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 dirty="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36251" y="1394773"/>
            <a:ext cx="3605163" cy="2423593"/>
            <a:chOff x="0" y="0"/>
            <a:chExt cx="1480292" cy="9951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292" cy="995136"/>
            </a:xfrm>
            <a:custGeom>
              <a:avLst/>
              <a:gdLst/>
              <a:ahLst/>
              <a:cxnLst/>
              <a:rect l="l" t="t" r="r" b="b"/>
              <a:pathLst>
                <a:path w="1480292" h="995136">
                  <a:moveTo>
                    <a:pt x="0" y="0"/>
                  </a:moveTo>
                  <a:lnTo>
                    <a:pt x="1480292" y="0"/>
                  </a:lnTo>
                  <a:lnTo>
                    <a:pt x="1480292" y="995136"/>
                  </a:lnTo>
                  <a:lnTo>
                    <a:pt x="0" y="995136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ysDot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0292" cy="1033236"/>
            </a:xfrm>
            <a:prstGeom prst="rect">
              <a:avLst/>
            </a:prstGeom>
          </p:spPr>
          <p:txBody>
            <a:bodyPr lIns="44339" tIns="44339" rIns="44339" bIns="44339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36251" y="2449153"/>
            <a:ext cx="3605163" cy="30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</a:pPr>
            <a:r>
              <a:rPr lang="en-US" sz="200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Ваше фото</a:t>
            </a:r>
          </a:p>
        </p:txBody>
      </p:sp>
      <p:sp>
        <p:nvSpPr>
          <p:cNvPr id="7" name="Freeform 7"/>
          <p:cNvSpPr/>
          <p:nvPr/>
        </p:nvSpPr>
        <p:spPr>
          <a:xfrm>
            <a:off x="2817826" y="4861849"/>
            <a:ext cx="3623587" cy="2423593"/>
          </a:xfrm>
          <a:custGeom>
            <a:avLst/>
            <a:gdLst/>
            <a:ahLst/>
            <a:cxnLst/>
            <a:rect l="l" t="t" r="r" b="b"/>
            <a:pathLst>
              <a:path w="3623587" h="2423593">
                <a:moveTo>
                  <a:pt x="0" y="0"/>
                </a:moveTo>
                <a:lnTo>
                  <a:pt x="3623588" y="0"/>
                </a:lnTo>
                <a:lnTo>
                  <a:pt x="3623588" y="2423593"/>
                </a:lnTo>
                <a:lnTo>
                  <a:pt x="0" y="242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963" r="-508" b="-8918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-5496"/>
          <a:ext cx="7560000" cy="10716546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1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крокодила в доме писателя Корнея Чуковского.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Крокодил – большая игрушка.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Крокодил – герой сказок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Корнея Чуковского.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310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доме писателя Корнея Чуковского есть столовая.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столовую Чуковского.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столовой есть стол и стулья.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шкафу есть посуда.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310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старинный телефон.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Это мемориальный телефон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писателя Корнея Чуковского.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стихи Чуковского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про телефон.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20117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4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кабинет Корнея Чуковского.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Чуковский в кабинете работал.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рабочий стол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кабинете Чуковского.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Это мемориальный стол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Корнея Чуковского.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За столом Чуковский писал сказки, стихи, статьи.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рукописи на рабочем столе Корнея Чуковского.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Рукопись – это текст.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Рукопись пишут рукой.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Корней Чуковский сам написал этот текст.  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11050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книги в кабинете Корнея Чуковского.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кабинете Чуковского много книг.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Корней Чуковский читал эти книги.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люстру в кабинете Чуковского.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люстре есть рисунки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 сказкам Корнея Чуковского.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веранду в музее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Корнея Чуковского.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веранду можно смотреть через дверь.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веранде есть мемориальная мебель Корнея Чуковского.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веранде есть игрушки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и книги Корнея Чуковского.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11050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доме писателя Корнея Чуковского есть библиотека.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библиотеку Чуковского.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В библиотеке много книг.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рисунки и фотографии в библиотеке Чуковского.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Чудо-дерево у дома Корнея Чуковского.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Чудо-дерево растёт на улице.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На Чудо-дереве много обуви.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 MT Pro"/>
                          <a:ea typeface="Arial MT Pro"/>
                          <a:cs typeface="Arial MT Pro"/>
                          <a:sym typeface="Arial MT Pro"/>
                        </a:rPr>
                        <a:t>Я помню стихотворение Чуковского про Чудо-дерево.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569</Words>
  <Application>Microsoft Office PowerPoint</Application>
  <PresentationFormat>Произвольный</PresentationFormat>
  <Paragraphs>169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Verdana</vt:lpstr>
      <vt:lpstr>Calibri</vt:lpstr>
      <vt:lpstr>Verdana Bold</vt:lpstr>
      <vt:lpstr>Arial MT Pro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посетителя_Дом-музей Чуковский</dc:title>
  <dc:creator>pantelejchuk.m</dc:creator>
  <cp:lastModifiedBy>pantelejchuk.m</cp:lastModifiedBy>
  <cp:revision>2</cp:revision>
  <dcterms:created xsi:type="dcterms:W3CDTF">2006-08-16T00:00:00Z</dcterms:created>
  <dcterms:modified xsi:type="dcterms:W3CDTF">2026-02-24T09:36:32Z</dcterms:modified>
  <dc:identifier>DAG5KXecj1U</dc:identifier>
</cp:coreProperties>
</file>