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10693400" cy="7556500"/>
  <p:notesSz cx="6858000" cy="9144000"/>
  <p:embeddedFontLst>
    <p:embeddedFont>
      <p:font typeface="Verdana" charset="1" panose="020B0604030504040204"/>
      <p:regular r:id="rId45"/>
    </p:embeddedFont>
    <p:embeddedFont>
      <p:font typeface="Verdana Bold" charset="1" panose="020B0804030504040204"/>
      <p:regular r:id="rId46"/>
    </p:embeddedFont>
    <p:embeddedFont>
      <p:font typeface="Arial MT Pro" charset="1" panose="020B0502020202020204"/>
      <p:regular r:id="rId47"/>
    </p:embeddedFont>
    <p:embeddedFont>
      <p:font typeface="Arial MT Pro Bold" charset="1" panose="020B0802020202020204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7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forms.yandex.ru/u/6926a918eb6146cf09900937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8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62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-5400000">
            <a:off x="-744162" y="4969106"/>
            <a:ext cx="3922890" cy="273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Навигационная социальная история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02366" y="4877210"/>
            <a:ext cx="2972010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 «Баррикадная»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входа в музей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А.П. Чехова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21822" y="2092195"/>
            <a:ext cx="4075128" cy="4974955"/>
          </a:xfrm>
          <a:custGeom>
            <a:avLst/>
            <a:gdLst/>
            <a:ahLst/>
            <a:cxnLst/>
            <a:rect r="r" b="b" t="t" l="l"/>
            <a:pathLst>
              <a:path h="4974955" w="4075128">
                <a:moveTo>
                  <a:pt x="0" y="0"/>
                </a:moveTo>
                <a:lnTo>
                  <a:pt x="4075129" y="0"/>
                </a:lnTo>
                <a:lnTo>
                  <a:pt x="4075129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40" t="0" r="-72795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 улице я пойду направо.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вперёд к улице Баррикадная.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11594">
            <a:off x="3067581" y="5666964"/>
            <a:ext cx="1224365" cy="625539"/>
          </a:xfrm>
          <a:custGeom>
            <a:avLst/>
            <a:gdLst/>
            <a:ahLst/>
            <a:cxnLst/>
            <a:rect r="r" b="b" t="t" l="l"/>
            <a:pathLst>
              <a:path h="625539" w="1224365">
                <a:moveTo>
                  <a:pt x="0" y="0"/>
                </a:moveTo>
                <a:lnTo>
                  <a:pt x="1224365" y="0"/>
                </a:lnTo>
                <a:lnTo>
                  <a:pt x="1224365" y="625539"/>
                </a:lnTo>
                <a:lnTo>
                  <a:pt x="0" y="625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У дороги я пойду налев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по улице.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буду идти мимо здания с колоннами.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буду идти по улице Баррикадная.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дойду до перекрёстка.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Перекрёсток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поверну на улицу Садовая-Кудринская.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подземному пешеходному переходу.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Переход выглядит так.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04" t="0" r="0" b="-1040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спущусь в пешеходный переход по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переходе я пойду направо.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79575" y="5561289"/>
            <a:ext cx="1224365" cy="625539"/>
          </a:xfrm>
          <a:custGeom>
            <a:avLst/>
            <a:gdLst/>
            <a:ahLst/>
            <a:cxnLst/>
            <a:rect r="r" b="b" t="t" l="l"/>
            <a:pathLst>
              <a:path h="625539" w="1224365">
                <a:moveTo>
                  <a:pt x="0" y="0"/>
                </a:moveTo>
                <a:lnTo>
                  <a:pt x="1224365" y="0"/>
                </a:lnTo>
                <a:lnTo>
                  <a:pt x="1224365" y="625540"/>
                </a:lnTo>
                <a:lnTo>
                  <a:pt x="0" y="625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221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переходе я пойду направо.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переходе может быть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переходе есть экраны.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переходе могут быстро ехать велосипеды и самокаты.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идти спокойно.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88996" y="5561289"/>
            <a:ext cx="1224365" cy="625539"/>
          </a:xfrm>
          <a:custGeom>
            <a:avLst/>
            <a:gdLst/>
            <a:ahLst/>
            <a:cxnLst/>
            <a:rect r="r" b="b" t="t" l="l"/>
            <a:pathLst>
              <a:path h="625539" w="1224365">
                <a:moveTo>
                  <a:pt x="0" y="0"/>
                </a:moveTo>
                <a:lnTo>
                  <a:pt x="1224366" y="0"/>
                </a:lnTo>
                <a:lnTo>
                  <a:pt x="1224366" y="625540"/>
                </a:lnTo>
                <a:lnTo>
                  <a:pt x="0" y="625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до конца пешеходного перехода.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налево.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по лестнице.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718715">
            <a:off x="2760404" y="5376911"/>
            <a:ext cx="836700" cy="427478"/>
          </a:xfrm>
          <a:custGeom>
            <a:avLst/>
            <a:gdLst/>
            <a:ahLst/>
            <a:cxnLst/>
            <a:rect r="r" b="b" t="t" l="l"/>
            <a:pathLst>
              <a:path h="427478" w="836700">
                <a:moveTo>
                  <a:pt x="0" y="0"/>
                </a:moveTo>
                <a:lnTo>
                  <a:pt x="836700" y="0"/>
                </a:lnTo>
                <a:lnTo>
                  <a:pt x="836700" y="427478"/>
                </a:lnTo>
                <a:lnTo>
                  <a:pt x="0" y="427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на улицу.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вперёд по улице Садовая-Кудринская.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до дома номер 6 строение 2.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Музей выглядит так.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261" y="2407751"/>
            <a:ext cx="5619266" cy="46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</a:t>
            </a: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читать Социальную историю заранее.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месяц до посещения музея.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имя и фотографию, дату посещения.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мотивацией прийти в музей.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b="true" sz="1200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13217" y="2417276"/>
            <a:ext cx="3294119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рекомендуем подготовить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в музее». 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261" y="569945"/>
            <a:ext cx="8340717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name="AutoShape 5" id="5"/>
          <p:cNvSpPr/>
          <p:nvPr/>
        </p:nvSpPr>
        <p:spPr>
          <a:xfrm flipH="true" flipV="true">
            <a:off x="6728527" y="2417276"/>
            <a:ext cx="0" cy="1885950"/>
          </a:xfrm>
          <a:prstGeom prst="line">
            <a:avLst/>
          </a:prstGeom>
          <a:ln cap="flat" w="9525">
            <a:solidFill>
              <a:srgbClr val="9999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09261" y="1403833"/>
            <a:ext cx="8938885" cy="75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в музей через калитку.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У калитки высокий порог.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аккуратно перешагну через порог.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вперед к стеклянному входу.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в музей выглядит так.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У музея есть сад.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посидеть на лавочке.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224" t="-178560" r="-75371" b="-107573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войду в музей.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осторожно пройду через стеклянный вход.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у входа есть охранник.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Охранник может попросить меня показать вещи.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90" t="-24925" r="-20553" b="-2064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30326"/>
            <a:ext cx="8661713" cy="221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касса.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Касса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билет в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показать электронный билет.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кассе продаются сувениры и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сувениры в кассе.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может быть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может быть очередь в кассу.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спокойно ждать своей очереди.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посидеть на банкетке.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914" t="-97110" r="-44927" b="-74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873" t="-158943" r="-12507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есть бесплатный аудиогид.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слушать аудиогид на своём телефоне.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Для аудиогида нужны наушники.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5" t="-2825" r="-9964" b="-9964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Гардероб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верхнюю одежду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повешу одежду на вешалку.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запомнить крючок с моей одеждой.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55" t="0" r="-15251" b="-2040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уличную обувь в гардеробе.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0" t="-19611" r="-118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-12881" r="-12956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02366" y="4877210"/>
            <a:ext cx="2972010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Адрес</a:t>
            </a: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улица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Садовая-Кудринская,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 6, строение 2</a:t>
            </a:r>
          </a:p>
          <a:p>
            <a:pPr algn="l">
              <a:lnSpc>
                <a:spcPts val="279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</a:t>
            </a: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А.П. Чехова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21822" y="2092195"/>
            <a:ext cx="4075128" cy="4974955"/>
          </a:xfrm>
          <a:custGeom>
            <a:avLst/>
            <a:gdLst/>
            <a:ahLst/>
            <a:cxnLst/>
            <a:rect r="r" b="b" t="t" l="l"/>
            <a:pathLst>
              <a:path h="4974955" w="4075128">
                <a:moveTo>
                  <a:pt x="0" y="0"/>
                </a:moveTo>
                <a:lnTo>
                  <a:pt x="4075129" y="0"/>
                </a:lnTo>
                <a:lnTo>
                  <a:pt x="4075129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40" t="0" r="-72795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293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гардеробе есть камера хранения.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Камера хранения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вещи в камере хранения.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положу вещи в камеру хранения.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закрою камеру хранения на ключ.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не потерять ключ.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положу ключ в карман или сумку.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66" t="-8081" r="-21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56" r="-20301" b="-17901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Работник музея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аккуратно надену бахилы на свою обувь.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51" t="-68004" r="-70482" b="-1192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туалет.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Туалет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туалете 3 двери.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зайти в любую дверь.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49" t="0" r="0" b="-202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схема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рассмотреть схему музея.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83" t="-23867" r="-36985" b="-3280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744" t="-155364" r="-99276" b="-95656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У окна есть кулер с водой.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попить воду.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посидеть на банкетке.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87" t="-10340" r="-18580" b="-137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722" t="-111880" r="-40040" b="-30592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есть выставки на 1 и 2 этаже.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на выставку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Смотритель зала может попросить меня показать билет.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46" t="-16145" r="-5127" b="-241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762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ходить по залам.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смотреть выставки.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1110" b="-2111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27732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6" y="0"/>
                </a:lnTo>
                <a:lnTo>
                  <a:pt x="4167776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221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вернусь в холл.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заберу свои вещи из гардероба.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заберу свои вещи из камеры хранения.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сувениры.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из музея.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0" t="-19611" r="-11873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18436" y="981980"/>
            <a:ext cx="72962" cy="31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96444" y="677951"/>
            <a:ext cx="8569957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интересные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Дом-музей А.П. Чехова.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Дом-музей А.П. Чехова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 ________________________________________________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96444" y="3069290"/>
            <a:ext cx="8569957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208491" y="6745502"/>
            <a:ext cx="308201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</a:t>
            </a: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6774077"/>
            <a:ext cx="1450860" cy="485775"/>
          </a:xfrm>
          <a:custGeom>
            <a:avLst/>
            <a:gdLst/>
            <a:ahLst/>
            <a:cxnLst/>
            <a:rect r="r" b="b" t="t" l="l"/>
            <a:pathLst>
              <a:path h="485775" w="1450860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31318" y="6774077"/>
            <a:ext cx="1304760" cy="485775"/>
          </a:xfrm>
          <a:custGeom>
            <a:avLst/>
            <a:gdLst/>
            <a:ahLst/>
            <a:cxnLst/>
            <a:rect r="r" b="b" t="t" l="l"/>
            <a:pathLst>
              <a:path h="485775" w="1304760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722088"/>
            <a:ext cx="10692000" cy="4834693"/>
          </a:xfrm>
          <a:custGeom>
            <a:avLst/>
            <a:gdLst/>
            <a:ahLst/>
            <a:cxnLst/>
            <a:rect r="r" b="b" t="t" l="l"/>
            <a:pathLst>
              <a:path h="4834693" w="10692000">
                <a:moveTo>
                  <a:pt x="0" y="0"/>
                </a:moveTo>
                <a:lnTo>
                  <a:pt x="10692000" y="0"/>
                </a:lnTo>
                <a:lnTo>
                  <a:pt x="10692000" y="4834693"/>
                </a:lnTo>
                <a:lnTo>
                  <a:pt x="0" y="4834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6315" r="0" b="-31026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617" y="736950"/>
            <a:ext cx="8557784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Меня зовут  </a:t>
            </a: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пойду в муз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ей писателя Антона Чехова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заранее подготовиться к посещению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прочитаю Правила посещения музея.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08617" y="2089233"/>
            <a:ext cx="7099179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935861" y="3780000"/>
            <a:ext cx="4130540" cy="2776781"/>
            <a:chOff x="0" y="0"/>
            <a:chExt cx="1480292" cy="995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0292" cy="995136"/>
            </a:xfrm>
            <a:custGeom>
              <a:avLst/>
              <a:gdLst/>
              <a:ahLst/>
              <a:cxnLst/>
              <a:rect r="r" b="b" t="t" l="l"/>
              <a:pathLst>
                <a:path h="995136" w="1480292">
                  <a:moveTo>
                    <a:pt x="0" y="0"/>
                  </a:moveTo>
                  <a:lnTo>
                    <a:pt x="1480292" y="0"/>
                  </a:lnTo>
                  <a:lnTo>
                    <a:pt x="1480292" y="995136"/>
                  </a:lnTo>
                  <a:lnTo>
                    <a:pt x="0" y="995136"/>
                  </a:lnTo>
                  <a:close/>
                </a:path>
              </a:pathLst>
            </a:custGeom>
            <a:ln w="9525" cap="sq">
              <a:solidFill>
                <a:srgbClr val="999999"/>
              </a:solidFill>
              <a:prstDash val="sysDot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80292" cy="1033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935861" y="4983326"/>
            <a:ext cx="4130540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Ваше фото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поеду на метро до станции «Баррикадная».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метро может быть много людей.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метро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идти спокойно.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67" t="-14143" r="-14919" b="-1974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буду смотреть на указатели.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Мне нужен </a:t>
            </a:r>
            <a:r>
              <a:rPr lang="en-US" b="true" sz="2199">
                <a:solidFill>
                  <a:srgbClr val="231F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Выход 2.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по указателю.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47" t="0" r="-11838" b="-3702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эскалатору.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Над эскалатором надпись</a:t>
            </a:r>
            <a:r>
              <a:rPr lang="en-US" sz="2199" b="true">
                <a:solidFill>
                  <a:srgbClr val="231F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Выход 2.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Надпись выглядит так.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87" t="-6986" r="-31808" b="-39208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на эскалаторе.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Эскалатор должен ехать вверх.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буду стоять справа, крепко держаться.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спокойно ехать вверх.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выходу.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Выход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на улицу.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62" t="-3988" r="-18643" b="-2726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DAGy4jn_UWU</dc:identifier>
  <dcterms:modified xsi:type="dcterms:W3CDTF">2011-08-01T06:04:30Z</dcterms:modified>
  <cp:revision>1</cp:revision>
  <dc:title>Я иду в музей Чехова</dc:title>
</cp:coreProperties>
</file>