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0693400" cy="7556500"/>
  <p:notesSz cx="6858000" cy="9144000"/>
  <p:embeddedFontLst>
    <p:embeddedFont>
      <p:font typeface="Verdana" panose="020B0604030504040204"/>
      <p:regular r:id="rId42"/>
    </p:embeddedFont>
    <p:embeddedFont>
      <p:font typeface="Verdana Bold" panose="020B0804030504040204"/>
      <p:regular r:id="rId43"/>
    </p:embeddedFont>
    <p:embeddedFont>
      <p:font typeface="Arial MT Pro" panose="020B0502020202020204"/>
      <p:regular r:id="rId44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tags" Target="tags/tag1.xml" /><Relationship Id="rId42" Type="http://schemas.openxmlformats.org/officeDocument/2006/relationships/font" Target="fonts/font1.fntdata" /><Relationship Id="rId43" Type="http://schemas.openxmlformats.org/officeDocument/2006/relationships/font" Target="fonts/font2.fntdata" /><Relationship Id="rId44" Type="http://schemas.openxmlformats.org/officeDocument/2006/relationships/font" Target="fonts/font3.fntdata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sv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svg" /><Relationship Id="rId7" Type="http://schemas.openxmlformats.org/officeDocument/2006/relationships/image" Target="../media/image6.jpeg" /><Relationship Id="rId8" Type="http://schemas.openxmlformats.org/officeDocument/2006/relationships/image" Target="../media/image7.jpeg" /><Relationship Id="rId9" Type="http://schemas.openxmlformats.org/officeDocument/2006/relationships/image" Target="../media/image8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16.png" /><Relationship Id="rId5" Type="http://schemas.openxmlformats.org/officeDocument/2006/relationships/image" Target="../media/image29.sv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16.png" /><Relationship Id="rId5" Type="http://schemas.openxmlformats.org/officeDocument/2006/relationships/image" Target="../media/image34.sv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Relationship Id="rId3" Type="http://schemas.openxmlformats.org/officeDocument/2006/relationships/image" Target="../media/image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16.png" /><Relationship Id="rId5" Type="http://schemas.openxmlformats.org/officeDocument/2006/relationships/image" Target="../media/image38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Relationship Id="rId3" Type="http://schemas.openxmlformats.org/officeDocument/2006/relationships/image" Target="../media/image37.jpeg" /><Relationship Id="rId4" Type="http://schemas.openxmlformats.org/officeDocument/2006/relationships/image" Target="../media/image16.png" /><Relationship Id="rId5" Type="http://schemas.openxmlformats.org/officeDocument/2006/relationships/image" Target="../media/image42.sv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4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16.png" /><Relationship Id="rId5" Type="http://schemas.openxmlformats.org/officeDocument/2006/relationships/image" Target="../media/image48.sv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5.jpeg" /><Relationship Id="rId3" Type="http://schemas.openxmlformats.org/officeDocument/2006/relationships/image" Target="../media/image6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0.jpeg" /><Relationship Id="rId3" Type="http://schemas.openxmlformats.org/officeDocument/2006/relationships/image" Target="../media/image71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2.jpeg" /><Relationship Id="rId3" Type="http://schemas.openxmlformats.org/officeDocument/2006/relationships/image" Target="../media/image73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4.jpeg" /><Relationship Id="rId3" Type="http://schemas.openxmlformats.org/officeDocument/2006/relationships/image" Target="../media/image75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6.jpeg" /><Relationship Id="rId3" Type="http://schemas.openxmlformats.org/officeDocument/2006/relationships/image" Target="../media/image77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8.jpeg" /><Relationship Id="rId3" Type="http://schemas.openxmlformats.org/officeDocument/2006/relationships/image" Target="../media/image1.png" /><Relationship Id="rId4" Type="http://schemas.openxmlformats.org/officeDocument/2006/relationships/image" Target="../media/image79.svg" /><Relationship Id="rId5" Type="http://schemas.openxmlformats.org/officeDocument/2006/relationships/image" Target="../media/image4.jpeg" /><Relationship Id="rId6" Type="http://schemas.openxmlformats.org/officeDocument/2006/relationships/image" Target="../media/image80.sv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png" /><Relationship Id="rId4" Type="http://schemas.openxmlformats.org/officeDocument/2006/relationships/image" Target="../media/image17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7242315" y="278259"/>
            <a:ext cx="1293257" cy="433006"/>
          </a:xfrm>
          <a:custGeom>
            <a:rect l="l" t="t" r="r" b="b"/>
            <a:pathLst>
              <a:path w="1293257" h="433006">
                <a:moveTo>
                  <a:pt x="0" y="0"/>
                </a:moveTo>
                <a:lnTo>
                  <a:pt x="1293256" y="0"/>
                </a:lnTo>
                <a:lnTo>
                  <a:pt x="1293256" y="433006"/>
                </a:lnTo>
                <a:lnTo>
                  <a:pt x="0" y="433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064428" y="2092195"/>
            <a:ext cx="4075128" cy="4974955"/>
          </a:xfrm>
          <a:custGeom>
            <a:rect l="l" t="t" r="r" b="b"/>
            <a:pathLst>
              <a:path w="4075128" h="4974955">
                <a:moveTo>
                  <a:pt x="0" y="0"/>
                </a:moveTo>
                <a:lnTo>
                  <a:pt x="4075129" y="0"/>
                </a:lnTo>
                <a:lnTo>
                  <a:pt x="4075129" y="4974955"/>
                </a:lnTo>
                <a:lnTo>
                  <a:pt x="0" y="4974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415" t="-15715" r="-103609" b="-59336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6129804" y="2427608"/>
            <a:ext cx="3244329" cy="85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 музее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864175" y="5327104"/>
            <a:ext cx="3294250" cy="27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Обзорная социальная история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2723" y="793728"/>
            <a:ext cx="4076833" cy="9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3639"/>
              </a:lnSpc>
            </a:pPr>
            <a:r>
              <a:rPr lang="en-US" sz="27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А.П. Чехова</a:t>
            </a:r>
          </a:p>
        </p:txBody>
      </p:sp>
      <p:sp>
        <p:nvSpPr>
          <p:cNvPr id="7" name="Freeform 7"/>
          <p:cNvSpPr/>
          <p:nvPr/>
        </p:nvSpPr>
        <p:spPr>
          <a:xfrm>
            <a:off x="8827775" y="222472"/>
            <a:ext cx="1462733" cy="544590"/>
          </a:xfrm>
          <a:custGeom>
            <a:rect l="l" t="t" r="r" b="b"/>
            <a:pathLst>
              <a:path w="1462733" h="544590">
                <a:moveTo>
                  <a:pt x="0" y="0"/>
                </a:moveTo>
                <a:lnTo>
                  <a:pt x="1462733" y="0"/>
                </a:lnTo>
                <a:lnTo>
                  <a:pt x="1462733" y="544590"/>
                </a:lnTo>
                <a:lnTo>
                  <a:pt x="0" y="5445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4086" t="-162164" r="-106887" b="-162342"/>
            </a:stretch>
          </a:blipFill>
        </p:spPr>
        <p:txBody>
          <a:bodyPr/>
          <a:lstStyle/>
          <a:p/>
        </p:txBody>
      </p:sp>
      <p:sp>
        <p:nvSpPr>
          <p:cNvPr id="8" name="Freeform 8"/>
          <p:cNvSpPr/>
          <p:nvPr/>
        </p:nvSpPr>
        <p:spPr>
          <a:xfrm>
            <a:off x="1066646" y="2092195"/>
            <a:ext cx="4072911" cy="4974955"/>
          </a:xfrm>
          <a:custGeom>
            <a:rect l="l" t="t" r="r" b="b"/>
            <a:pathLst>
              <a:path w="4072911" h="4974955">
                <a:moveTo>
                  <a:pt x="0" y="0"/>
                </a:moveTo>
                <a:lnTo>
                  <a:pt x="4072911" y="0"/>
                </a:lnTo>
                <a:lnTo>
                  <a:pt x="4072911" y="4974955"/>
                </a:lnTo>
                <a:lnTo>
                  <a:pt x="0" y="49749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8362" t="-17245" r="-92582" b="-19632"/>
            </a:stretch>
          </a:blipFill>
        </p:spPr>
        <p:txBody>
          <a:bodyPr/>
          <a:lstStyle/>
          <a:p/>
        </p:txBody>
      </p:sp>
      <p:sp>
        <p:nvSpPr>
          <p:cNvPr id="9" name="Freeform 9"/>
          <p:cNvSpPr/>
          <p:nvPr/>
        </p:nvSpPr>
        <p:spPr>
          <a:xfrm>
            <a:off x="1066646" y="2092195"/>
            <a:ext cx="4072911" cy="4974955"/>
          </a:xfrm>
          <a:custGeom>
            <a:rect l="l" t="t" r="r" b="b"/>
            <a:pathLst>
              <a:path w="4072911" h="4974955">
                <a:moveTo>
                  <a:pt x="0" y="0"/>
                </a:moveTo>
                <a:lnTo>
                  <a:pt x="4072911" y="0"/>
                </a:lnTo>
                <a:lnTo>
                  <a:pt x="4072911" y="4974955"/>
                </a:lnTo>
                <a:lnTo>
                  <a:pt x="0" y="49749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5479" r="-57741"/>
            </a:stretch>
          </a:blipFill>
        </p:spPr>
        <p:txBody>
          <a:bodyPr/>
          <a:lstStyle/>
          <a:p/>
        </p:txBody>
      </p:sp>
      <p:sp>
        <p:nvSpPr>
          <p:cNvPr id="10" name="Freeform 10"/>
          <p:cNvSpPr/>
          <p:nvPr/>
        </p:nvSpPr>
        <p:spPr>
          <a:xfrm>
            <a:off x="1062723" y="2092195"/>
            <a:ext cx="4110905" cy="5018632"/>
          </a:xfrm>
          <a:custGeom>
            <a:rect l="l" t="t" r="r" b="b"/>
            <a:pathLst>
              <a:path w="4110905" h="5018632">
                <a:moveTo>
                  <a:pt x="0" y="0"/>
                </a:moveTo>
                <a:lnTo>
                  <a:pt x="4110906" y="0"/>
                </a:lnTo>
                <a:lnTo>
                  <a:pt x="4110906" y="5018632"/>
                </a:lnTo>
                <a:lnTo>
                  <a:pt x="0" y="50186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440" r="-72795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48" t="-1992" r="-59" b="-4988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427954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чёрные стены.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низко висят лампы. 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427954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2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портрета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писателя Антона Чехова.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8046" y="2055937"/>
            <a:ext cx="8821122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работа художника. 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 </a:t>
            </a: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портрете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изображён реальный человек. 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Герой </a:t>
            </a:r>
            <a:r>
              <a:rPr lang="en-US" sz="19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портрета </a:t>
            </a:r>
            <a:r>
              <a:rPr lang="en-US" sz="19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живёт сейчас или жил раньше.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85" t="-29889" r="-7760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427954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печатный станок.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станке печатали журналы и газеты.  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427954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комоды.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открывать ящики и смотреть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аккуратно открываю ящики двумя руками.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комоде есть планшет.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Планшет в нижнем ящике.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читать на планшете про писателя Антона Чехова.</a:t>
            </a:r>
          </a:p>
        </p:txBody>
      </p:sp>
      <p:sp>
        <p:nvSpPr>
          <p:cNvPr id="5" name="Freeform 5"/>
          <p:cNvSpPr/>
          <p:nvPr/>
        </p:nvSpPr>
        <p:spPr>
          <a:xfrm rot="923970">
            <a:off x="6575127" y="5276155"/>
            <a:ext cx="871860" cy="445441"/>
          </a:xfrm>
          <a:custGeom>
            <a:rect l="l" t="t" r="r" b="b"/>
            <a:pathLst>
              <a:path w="871860" h="445441">
                <a:moveTo>
                  <a:pt x="0" y="0"/>
                </a:moveTo>
                <a:lnTo>
                  <a:pt x="871861" y="0"/>
                </a:lnTo>
                <a:lnTo>
                  <a:pt x="871861" y="445441"/>
                </a:lnTo>
                <a:lnTo>
                  <a:pt x="0" y="445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7739362" y="6784950"/>
            <a:ext cx="2338587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Смотри определения </a:t>
            </a:r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«Правилах посещения музея»</a:t>
            </a:r>
          </a:p>
          <a:p>
            <a:pPr algn="l">
              <a:lnSpc>
                <a:spcPts val="1540"/>
              </a:lnSpc>
            </a:pPr>
            <a:endParaRPr lang="en-US" sz="11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960" t="-38953" r="-8993" b="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558355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двери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витрина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есть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инструменты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врача.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Антон Чехов – писатель и врач.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есть коробочки с лекарствами.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есть молоточек.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Врач проверяет молоточком рефлексы человека.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есть трубка.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Врач слушает трубкой, как человек дышит.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есть шприц.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39362" y="6784950"/>
            <a:ext cx="2338587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Смотри определения </a:t>
            </a:r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«Правилах посещения музея»</a:t>
            </a:r>
          </a:p>
          <a:p>
            <a:pPr algn="l">
              <a:lnSpc>
                <a:spcPts val="1540"/>
              </a:lnSpc>
            </a:pPr>
            <a:endParaRPr lang="en-US" sz="11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427954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комнату писателя Антона Чехова.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Вход в комнату выглядит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постараюсь идти аккуратно. </a:t>
            </a:r>
          </a:p>
        </p:txBody>
      </p:sp>
      <p:sp>
        <p:nvSpPr>
          <p:cNvPr id="5" name="Freeform 5"/>
          <p:cNvSpPr/>
          <p:nvPr/>
        </p:nvSpPr>
        <p:spPr>
          <a:xfrm rot="-3775716">
            <a:off x="3103741" y="5767304"/>
            <a:ext cx="976386" cy="498844"/>
          </a:xfrm>
          <a:custGeom>
            <a:rect l="l" t="t" r="r" b="b"/>
            <a:pathLst>
              <a:path w="976386" h="498844">
                <a:moveTo>
                  <a:pt x="0" y="0"/>
                </a:moveTo>
                <a:lnTo>
                  <a:pt x="976386" y="0"/>
                </a:lnTo>
                <a:lnTo>
                  <a:pt x="976386" y="498845"/>
                </a:lnTo>
                <a:lnTo>
                  <a:pt x="0" y="498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879716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захожу в комнату писателя Антона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Антон Чехов жил в этой комнате.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рабочий стол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рабочим столом Чехов писал рассказы,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повести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 пьесы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мемориальные вещи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столе есть мемориальная лампа Чехова.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Комнату называют кабинет Чехова.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посмотреть в спальню писателя Антона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сфотографировать спальню Антона Чехова.</a:t>
            </a:r>
          </a:p>
        </p:txBody>
      </p:sp>
      <p:sp>
        <p:nvSpPr>
          <p:cNvPr id="5" name="Freeform 5"/>
          <p:cNvSpPr/>
          <p:nvPr/>
        </p:nvSpPr>
        <p:spPr>
          <a:xfrm rot="-3070719">
            <a:off x="3120968" y="5533247"/>
            <a:ext cx="707499" cy="361468"/>
          </a:xfrm>
          <a:custGeom>
            <a:rect l="l" t="t" r="r" b="b"/>
            <a:pathLst>
              <a:path w="707499" h="361468">
                <a:moveTo>
                  <a:pt x="0" y="0"/>
                </a:moveTo>
                <a:lnTo>
                  <a:pt x="707499" y="0"/>
                </a:lnTo>
                <a:lnTo>
                  <a:pt x="707499" y="361467"/>
                </a:lnTo>
                <a:lnTo>
                  <a:pt x="0" y="361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78" t="-3869" r="0" b="-40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спальне есть мемориальная мебель Антона Чехова.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спальне есть кровать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спальне есть столик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столике стоял таз и кувшин.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этим столиком Чехов умывался.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умывальный столик.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rot="-9077263">
            <a:off x="2006314" y="5621883"/>
            <a:ext cx="950619" cy="485680"/>
          </a:xfrm>
          <a:custGeom>
            <a:rect l="l" t="t" r="r" b="b"/>
            <a:pathLst>
              <a:path w="950619" h="485680">
                <a:moveTo>
                  <a:pt x="0" y="0"/>
                </a:moveTo>
                <a:lnTo>
                  <a:pt x="950619" y="0"/>
                </a:lnTo>
                <a:lnTo>
                  <a:pt x="950619" y="485679"/>
                </a:lnTo>
                <a:lnTo>
                  <a:pt x="0" y="4856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508046" y="677951"/>
            <a:ext cx="8558355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посмотреть комнату младшего брата Чехова.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Младшего брата Антона Чехова звали Михаил.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мемориальные вещи Михаила Чехова.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кровать и стол Михаила Чехова.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сфотографировать комнату Михаила Чехова. 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756000" y="2407751"/>
            <a:ext cx="5835525" cy="465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1. Постарайтесь начать читать Социальную историю заранее. </a:t>
            </a:r>
          </a:p>
          <a:p>
            <a:pPr algn="l">
              <a:lnSpc>
                <a:spcPts val="1040"/>
              </a:lnSpc>
            </a:pPr>
            <a:endParaRPr lang="en-US" sz="1200" b="1">
              <a:solidFill>
                <a:srgbClr val="231F20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начать читать Социальную историю за месяц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 до посещения музея.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Отметьте планируемый день посещения в календаре.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Сначала читайте Социальную историю каждую неделю. 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Ближе к дате посещения можно читать Социальную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историю каждый день. </a:t>
            </a:r>
          </a:p>
          <a:p>
            <a:pPr algn="l">
              <a:lnSpc>
                <a:spcPts val="1560"/>
              </a:lnSpc>
            </a:pPr>
            <a:endParaRPr lang="en-US" sz="12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2. Скачайте файл в формате *pptx и внесите важные </a:t>
            </a: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для вас изменения.</a:t>
            </a:r>
          </a:p>
          <a:p>
            <a:pPr algn="l">
              <a:lnSpc>
                <a:spcPts val="1039"/>
              </a:lnSpc>
            </a:pPr>
            <a:endParaRPr lang="en-US" sz="1200" b="1">
              <a:solidFill>
                <a:srgbClr val="231F20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Можно добавить своё имя и фотографию, дату посещения.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Можно написать о чём-то приятном, чем вы займётесь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после посещения. Пусть это станет дополнительной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мотивацией прийти в музей.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Убирайте или добавляйте страницы, меняйте текст.  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3. Используйте Социальную историю во время посещения. </a:t>
            </a:r>
          </a:p>
          <a:p>
            <a:pPr algn="l">
              <a:lnSpc>
                <a:spcPts val="1040"/>
              </a:lnSpc>
            </a:pPr>
            <a:endParaRPr lang="en-US" sz="1200" b="1">
              <a:solidFill>
                <a:srgbClr val="231F20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распечатать Социальную историю и взять с собой.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читать Социальную историю с экрана. </a:t>
            </a:r>
          </a:p>
          <a:p>
            <a:pPr algn="l">
              <a:lnSpc>
                <a:spcPts val="1560"/>
              </a:lnSpc>
            </a:pPr>
            <a:endParaRPr lang="en-US" sz="12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4. Пожалуйста, расскажите нам о вашем опыте – </a:t>
            </a:r>
          </a:p>
          <a:p>
            <a:pPr algn="l">
              <a:lnSpc>
                <a:spcPts val="156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заполните </a:t>
            </a:r>
            <a:r>
              <a:rPr lang="en-US" sz="1200" b="1" u="sng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короткую анкету.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3516" y="1287296"/>
            <a:ext cx="8954126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Социальная история (Social Story™) – это короткий и понятный рассказ, написанный в поддерживающем тоне. Социальная история помогает объяснить и проиллюстрировать социальную ситуацию.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Цель Социальной истории – сделать происходящие события более ясными и предсказуемыми.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Социальную историю желательно индивидуализировать.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13217" y="2417276"/>
            <a:ext cx="3394425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Мы рекомендуем подготовиться </a:t>
            </a:r>
          </a:p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 посещению музея заранее.</a:t>
            </a:r>
          </a:p>
          <a:p>
            <a:pPr algn="l">
              <a:lnSpc>
                <a:spcPts val="1680"/>
              </a:lnSpc>
            </a:pPr>
            <a:endParaRPr lang="en-US" sz="14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Вам помогут социальные истории «Правила посещения музея» </a:t>
            </a:r>
          </a:p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 «Я иду в музей». </a:t>
            </a:r>
          </a:p>
          <a:p>
            <a:pPr algn="l">
              <a:lnSpc>
                <a:spcPts val="1680"/>
              </a:lnSpc>
            </a:pPr>
            <a:endParaRPr lang="en-US" sz="14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После посещения музея вы можете заполнить «Дневник посетителя».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000" y="572286"/>
            <a:ext cx="8661713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пользоваться Социальной историей</a:t>
            </a:r>
          </a:p>
        </p:txBody>
      </p:sp>
      <p:sp>
        <p:nvSpPr>
          <p:cNvPr id="6" name="AutoShape 6"/>
          <p:cNvSpPr/>
          <p:nvPr/>
        </p:nvSpPr>
        <p:spPr>
          <a:xfrm flipH="1" flipV="1">
            <a:off x="6752371" y="2417276"/>
            <a:ext cx="0" cy="1885950"/>
          </a:xfrm>
          <a:prstGeom prst="line">
            <a:avLst/>
          </a:prstGeom>
          <a:ln w="9525" cap="flat">
            <a:solidFill>
              <a:srgbClr val="9999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74" t="-19580" r="-7629" b="-3424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Михаил Чехов – писатель и художник.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Михаил Чехов нарисовал свою комнату.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рисунок комнаты Михаила Чехова.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Мебель в музее стоит, как на рисунке Михаила Чехова.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увидеть комнату на рисунке Михаила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увидеть комнату в музее.  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47" r="-14870" b="-5786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917" t="-27268" r="-61252" b="-59901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Михаил Чехов нарисовал кабинет Антона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этот рисунок.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Рисунок выглядит так.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увидеть комнату на рисунке Михаила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увидеть комнату в музее.  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комнаты на 2 этаже.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назад к лестнице.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поднимаюсь по лестнице на 2 этаж.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постараюсь идти аккуратно.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Мне нужно держаться за перила. 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7910207" y="3847658"/>
            <a:ext cx="570606" cy="291528"/>
          </a:xfrm>
          <a:custGeom>
            <a:rect l="l" t="t" r="r" b="b"/>
            <a:pathLst>
              <a:path w="570606" h="291528">
                <a:moveTo>
                  <a:pt x="0" y="0"/>
                </a:moveTo>
                <a:lnTo>
                  <a:pt x="570607" y="0"/>
                </a:lnTo>
                <a:lnTo>
                  <a:pt x="570607" y="291528"/>
                </a:lnTo>
                <a:lnTo>
                  <a:pt x="0" y="291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736950"/>
            <a:ext cx="9031212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Комната выглядит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диван и стол.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пианино.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 Чехову приходили гости.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этой комнате гости ели, разговаривали, играли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пианино.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Комнату называют гостиная. 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5" t="-10403" r="-11851" b="-2393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375" t="-7017" r="-259" b="-7481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картины на стенах.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Михаил Чехов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написал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эти картины.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рисунок гостиной.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Михаил Чехов нарисовал гостиную.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увидеть гостиную на рисунке Михаила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увидеть гостиную в музее.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8046" y="3050670"/>
            <a:ext cx="8558355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Написать картину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про художника и картину говорят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не нарисовать, а написать.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9339827" cy="288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посмотреть комнату сестры писателя Антона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Сестру Антона Чехова звали Мария.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Мария Чехова – художница.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мемориальные вещи Марии.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кровать и стол Марии.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коробка с красками.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комнате есть картины.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Эти картины написала художница Мария Чехова. 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зайти в другой зал.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Вход в зал выглядит так.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стенах есть рисунки, картины и фотографии.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летние дачи Антона Чехова. 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диван.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сесть на диван.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аккуратно поднимаюсь к дивану.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дивана есть альбом с фотографиями.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взять альбом.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посмотреть фотографии.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положу альбом назад. 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341" r="0" b="-13341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в другой зал.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назад в гостиную.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к лестнице.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вперёд мимо лестницы.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Вход в зал выглядит так. 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Зал выглядит так.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я могу узнать про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усадьбы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Антона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Чехова.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комоды.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открывать ящики и смотреть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комодах есть мемориальные вещи Антона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комодах есть фотографии Антона Чехова.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08046" y="3281806"/>
            <a:ext cx="8225371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Усадьба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это большой дом с садом.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8142077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 музее Антона Чехова.      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Антон Чехов – писатель и врач.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Антон Чехов жил в этом доме.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Дом стал музеем.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вещи Антона Чехова.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Эти вещи называются мемориальными.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416" r="-9255" b="-25672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портрет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писателя Антона Чехова. 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буфет</a:t>
            </a:r>
            <a:r>
              <a:rPr lang="en-US" sz="2199">
                <a:solidFill>
                  <a:srgbClr val="6CB0B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буфете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есть посуда. 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мемориальная посуда Чехова.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8046" y="2919856"/>
            <a:ext cx="876708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Буфет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это шкаф для посуды. Посуду можно хранить в буфете.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851180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стене есть картины, рисунки и фотографии.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усадьба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писателя Антона Чехова в городе Ялта.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стены есть табличка с подписями.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взять табличку в руки.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найти на табличке подписи к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экспонатам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стене.  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08" t="-6924" r="-2768" b="-8052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20" r="-3620" b="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851180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стене есть картины, рисунки и фотографии.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усадьба Антона Чехова в селе Мелихово.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стены есть табличка с подписями.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взять табличку в руки.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найти на табличке подписи к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экспонатам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стене.  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63" r="-138375" b="-130327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695962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я могу узнать про поездку Антона Чехова на остров Сахалин.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открывать ящики и смотреть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смотреть фотографии на стене.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Фотографии сделал Антон Чехов на острове Сахалин.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стене есть круглые окошки.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Окошки похожи на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иллюминаторы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корабля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7979" y="3323081"/>
            <a:ext cx="4526889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Иллюминатор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окно на корабле. 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508046" y="2516250"/>
            <a:ext cx="8767080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на выставку.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вернуться к лестнице и уйти. </a:t>
            </a: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27" t="-8043" r="0" b="-5883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на выставку.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иду через дверь.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коридоре есть занавес.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занавесом есть </a:t>
            </a:r>
            <a:r>
              <a:rPr lang="en-US" sz="2199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выход на сцену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Мне нужно туда. </a:t>
            </a: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t="-12699" r="-12774" b="0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выхожу на сцену.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спуститься по ступенькам.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посмотреть выставку.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стулья.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посидеть и отдохнуть. </a:t>
            </a:r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934" r="0" b="-13934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выйти из зала.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спуститься по лестнице сразу в холл.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спускаюсь на 1 этаж.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постараюсь идти аккуратно. </a:t>
            </a:r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08046" y="677951"/>
            <a:ext cx="8767080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забираю свои вещи из гардероба.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выхожу из музея.  </a:t>
            </a:r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508046" y="677951"/>
            <a:ext cx="8767080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можно узнать много нового.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можно увидеть красивые вещи.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вернуться в Дом-музей А.П. Чехова.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2136158"/>
            <a:ext cx="10692000" cy="4420624"/>
          </a:xfrm>
          <a:custGeom>
            <a:rect l="l" t="t" r="r" b="b"/>
            <a:pathLst>
              <a:path w="10692000" h="4420624">
                <a:moveTo>
                  <a:pt x="0" y="0"/>
                </a:moveTo>
                <a:lnTo>
                  <a:pt x="10692000" y="0"/>
                </a:lnTo>
                <a:lnTo>
                  <a:pt x="10692000" y="4420623"/>
                </a:lnTo>
                <a:lnTo>
                  <a:pt x="0" y="4420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210" b="-33933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7208491" y="6745502"/>
            <a:ext cx="308201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31F20"/>
                </a:solidFill>
                <a:latin typeface="Arial MT Pro"/>
                <a:ea typeface="Arial MT Pro"/>
                <a:cs typeface="Arial MT Pro"/>
                <a:sym typeface="Arial MT Pro"/>
              </a:rPr>
              <a:t>Социальная история подготовлена </a:t>
            </a:r>
          </a:p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31F20"/>
                </a:solidFill>
                <a:latin typeface="Arial MT Pro"/>
                <a:ea typeface="Arial MT Pro"/>
                <a:cs typeface="Arial MT Pro"/>
                <a:sym typeface="Arial MT Pro"/>
              </a:rPr>
              <a:t>и проверена экспертами в рамках проекта </a:t>
            </a:r>
          </a:p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31F20"/>
                </a:solidFill>
                <a:latin typeface="Arial MT Pro"/>
                <a:ea typeface="Arial MT Pro"/>
                <a:cs typeface="Arial MT Pro"/>
                <a:sym typeface="Arial MT Pro"/>
              </a:rPr>
              <a:t>«Лаборатория инклюзивных практик»</a:t>
            </a:r>
          </a:p>
        </p:txBody>
      </p:sp>
      <p:sp>
        <p:nvSpPr>
          <p:cNvPr id="5" name="Freeform 5"/>
          <p:cNvSpPr/>
          <p:nvPr/>
        </p:nvSpPr>
        <p:spPr>
          <a:xfrm>
            <a:off x="1508046" y="6774077"/>
            <a:ext cx="1450860" cy="485775"/>
          </a:xfrm>
          <a:custGeom>
            <a:rect l="l" t="t" r="r" b="b"/>
            <a:pathLst>
              <a:path w="1450860" h="485775">
                <a:moveTo>
                  <a:pt x="0" y="0"/>
                </a:moveTo>
                <a:lnTo>
                  <a:pt x="1450860" y="0"/>
                </a:lnTo>
                <a:lnTo>
                  <a:pt x="1450860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4431318" y="6774077"/>
            <a:ext cx="1304760" cy="485775"/>
          </a:xfrm>
          <a:custGeom>
            <a:rect l="l" t="t" r="r" b="b"/>
            <a:pathLst>
              <a:path w="1304760" h="485775">
                <a:moveTo>
                  <a:pt x="0" y="0"/>
                </a:moveTo>
                <a:lnTo>
                  <a:pt x="1304760" y="0"/>
                </a:lnTo>
                <a:lnTo>
                  <a:pt x="1304760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4086" t="-162164" r="-106887" b="-162342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8924" b="-28770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496444" y="677951"/>
            <a:ext cx="8661713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Антон Чехов писал рассказы.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Антон Чехов писал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повести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Антон Чехов писал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пьесы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холле музея есть большие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афиши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Это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афиши пьес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писателя Антона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Эти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афиши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разных языках.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Пьесы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Антона Чехова показывают в разных странах.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6444" y="3959631"/>
            <a:ext cx="4402180" cy="259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Повесть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это большой рассказ.</a:t>
            </a:r>
          </a:p>
          <a:p>
            <a:pPr algn="l">
              <a:lnSpc>
                <a:spcPts val="1960"/>
              </a:lnSpc>
            </a:pPr>
            <a:endParaRPr lang="en-US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Пьесы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пишут для спектаклей.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Спектакли показывают в театре. В пьесе много разговоров.</a:t>
            </a:r>
          </a:p>
          <a:p>
            <a:pPr algn="l">
              <a:lnSpc>
                <a:spcPts val="1960"/>
              </a:lnSpc>
            </a:pPr>
            <a:endParaRPr lang="en-US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Афиша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объявление о событии. Афиши яркие и красивые.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49644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46" t="-9974" r="-59" b="0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8661713" cy="25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холле есть скульптура Антона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 скульптуры есть голова и плечи.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Такая скульптуру называется бюст.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холле есть прозрачные кубы.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каждом кубе – герои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пьес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писателя Антона Чехова.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здесь сфотографироваться. 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62" r="-22741" b="-30003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6193069" cy="70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пойти на выставку. </a:t>
            </a:r>
          </a:p>
          <a:p>
            <a:pPr algn="l">
              <a:lnSpc>
                <a:spcPts val="2800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Вход в зал выглядит так.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6795" r="-113619" b="-230021"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8678518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проектор.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смотреть фотографии через проектор. 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поднимаю крышку на проекторе.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6" name="Freeform 6"/>
          <p:cNvSpPr/>
          <p:nvPr/>
        </p:nvSpPr>
        <p:spPr>
          <a:xfrm rot="-9637003">
            <a:off x="8585497" y="4945670"/>
            <a:ext cx="871860" cy="445441"/>
          </a:xfrm>
          <a:custGeom>
            <a:rect l="l" t="t" r="r" b="b"/>
            <a:pathLst>
              <a:path w="871860" h="445441">
                <a:moveTo>
                  <a:pt x="0" y="0"/>
                </a:moveTo>
                <a:lnTo>
                  <a:pt x="871861" y="0"/>
                </a:lnTo>
                <a:lnTo>
                  <a:pt x="871861" y="445441"/>
                </a:lnTo>
                <a:lnTo>
                  <a:pt x="0" y="445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898624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496444" y="677951"/>
            <a:ext cx="8678518" cy="143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кладу фотографию на стекло проектора.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нажимаю кнопку на проекторе.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увидеть фотографию на стене. </a:t>
            </a:r>
          </a:p>
          <a:p>
            <a:pPr algn="l">
              <a:lnSpc>
                <a:spcPts val="285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1508046" y="677951"/>
            <a:ext cx="7364352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зале есть экран. </a:t>
            </a:r>
          </a:p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смотреть фотографии на экране. </a:t>
            </a:r>
          </a:p>
        </p:txBody>
      </p:sp>
      <p:sp>
        <p:nvSpPr>
          <p:cNvPr id="3" name="Freeform 3"/>
          <p:cNvSpPr/>
          <p:nvPr/>
        </p:nvSpPr>
        <p:spPr>
          <a:xfrm>
            <a:off x="1508046" y="3780000"/>
            <a:ext cx="4167777" cy="2776781"/>
          </a:xfrm>
          <a:custGeom>
            <a:rect l="l" t="t" r="r" b="b"/>
            <a:pathLst>
              <a:path w="4167777" h="2776781">
                <a:moveTo>
                  <a:pt x="0" y="0"/>
                </a:moveTo>
                <a:lnTo>
                  <a:pt x="4167777" y="0"/>
                </a:lnTo>
                <a:lnTo>
                  <a:pt x="4167777" y="2776781"/>
                </a:lnTo>
                <a:lnTo>
                  <a:pt x="0" y="277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231</Paragraphs>
  <Slides>39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baseType="lpstr" size="45">
      <vt:lpstr>Arial</vt:lpstr>
      <vt:lpstr>Calibri</vt:lpstr>
      <vt:lpstr>Verdana</vt:lpstr>
      <vt:lpstr>Verdana Bold</vt:lpstr>
      <vt:lpstr>Arial MT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Я в музее_Дом-музей Чехова</dc:title>
  <cp:revision>1</cp:revision>
  <dcterms:created xsi:type="dcterms:W3CDTF">2006-08-16T00:00:00Z</dcterms:created>
  <dcterms:modified xsi:type="dcterms:W3CDTF">2026-03-23T13:32:58Z</dcterms:modified>
</cp:coreProperties>
</file>