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6500" cy="10693400"/>
  <p:notesSz cx="6858000" cy="9144000"/>
  <p:embeddedFontLst>
    <p:embeddedFont>
      <p:font typeface="Verdana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Verdana Bold" charset="0"/>
      <p:regular r:id="rId23"/>
    </p:embeddedFont>
    <p:embeddedFont>
      <p:font typeface="Arial MT Pro" charset="0"/>
      <p:regular r:id="rId24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-253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17" Type="http://schemas.openxmlformats.org/officeDocument/2006/relationships/font" Target="fonts/font3.fntdata" /><Relationship Id="rId18" Type="http://schemas.openxmlformats.org/officeDocument/2006/relationships/font" Target="fonts/font4.fntdata" /><Relationship Id="rId19" Type="http://schemas.openxmlformats.org/officeDocument/2006/relationships/font" Target="fonts/font5.fntdata" /><Relationship Id="rId2" Type="http://schemas.openxmlformats.org/officeDocument/2006/relationships/slide" Target="slides/slide1.xml" /><Relationship Id="rId20" Type="http://schemas.openxmlformats.org/officeDocument/2006/relationships/font" Target="fonts/font6.fntdata" /><Relationship Id="rId21" Type="http://schemas.openxmlformats.org/officeDocument/2006/relationships/font" Target="fonts/font7.fntdata" /><Relationship Id="rId22" Type="http://schemas.openxmlformats.org/officeDocument/2006/relationships/font" Target="fonts/font8.fntdata" /><Relationship Id="rId23" Type="http://schemas.openxmlformats.org/officeDocument/2006/relationships/font" Target="fonts/font9.fntdata" /><Relationship Id="rId24" Type="http://schemas.openxmlformats.org/officeDocument/2006/relationships/font" Target="fonts/font10.fntdata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svg" /><Relationship Id="rId4" Type="http://schemas.openxmlformats.org/officeDocument/2006/relationships/image" Target="../media/image3.jpeg" /><Relationship Id="rId5" Type="http://schemas.openxmlformats.org/officeDocument/2006/relationships/image" Target="../media/image4.sv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5.svg" /><Relationship Id="rId4" Type="http://schemas.openxmlformats.org/officeDocument/2006/relationships/image" Target="../media/image26.jpeg" /><Relationship Id="rId5" Type="http://schemas.openxmlformats.org/officeDocument/2006/relationships/image" Target="../media/image27.sv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forms.yandex.ru/u/6926a918eb6146cf09900937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1.sv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2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3.sv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4.sv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756285" y="2625557"/>
            <a:ext cx="403063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А.П. Чехова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11369" y="4397578"/>
            <a:ext cx="220732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92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Дневник посетителя</a:t>
            </a:r>
          </a:p>
        </p:txBody>
      </p:sp>
      <p:sp>
        <p:nvSpPr>
          <p:cNvPr id="4" name="Freeform 4"/>
          <p:cNvSpPr/>
          <p:nvPr/>
        </p:nvSpPr>
        <p:spPr>
          <a:xfrm>
            <a:off x="4170501" y="539487"/>
            <a:ext cx="1293257" cy="433006"/>
          </a:xfrm>
          <a:custGeom>
            <a:rect l="l" t="t" r="r" b="b"/>
            <a:pathLst>
              <a:path w="1293257" h="433006">
                <a:moveTo>
                  <a:pt x="0" y="0"/>
                </a:moveTo>
                <a:lnTo>
                  <a:pt x="1293257" y="0"/>
                </a:lnTo>
                <a:lnTo>
                  <a:pt x="1293257" y="433007"/>
                </a:lnTo>
                <a:lnTo>
                  <a:pt x="0" y="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5755962" y="483696"/>
            <a:ext cx="1462733" cy="544590"/>
          </a:xfrm>
          <a:custGeom>
            <a:rect l="l" t="t" r="r" b="b"/>
            <a:pathLst>
              <a:path w="1462733" h="544590">
                <a:moveTo>
                  <a:pt x="0" y="0"/>
                </a:moveTo>
                <a:lnTo>
                  <a:pt x="1462732" y="0"/>
                </a:lnTo>
                <a:lnTo>
                  <a:pt x="1462732" y="544589"/>
                </a:lnTo>
                <a:lnTo>
                  <a:pt x="0" y="54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086" t="-162164" r="-106887" b="-162342"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758317" y="4420324"/>
            <a:ext cx="3752227" cy="4583249"/>
          </a:xfrm>
          <a:custGeom>
            <a:rect l="l" t="t" r="r" b="b"/>
            <a:pathLst>
              <a:path w="3752227" h="4583249">
                <a:moveTo>
                  <a:pt x="0" y="0"/>
                </a:moveTo>
                <a:lnTo>
                  <a:pt x="3752228" y="0"/>
                </a:lnTo>
                <a:lnTo>
                  <a:pt x="3752228" y="4583249"/>
                </a:lnTo>
                <a:lnTo>
                  <a:pt x="0" y="4583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738" t="-8836" r="-80492" b="-6378"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758317" y="4397578"/>
            <a:ext cx="3752227" cy="4580755"/>
          </a:xfrm>
          <a:custGeom>
            <a:rect l="l" t="t" r="r" b="b"/>
            <a:pathLst>
              <a:path w="3752227" h="4580755">
                <a:moveTo>
                  <a:pt x="0" y="0"/>
                </a:moveTo>
                <a:lnTo>
                  <a:pt x="3752228" y="0"/>
                </a:lnTo>
                <a:lnTo>
                  <a:pt x="3752228" y="4580755"/>
                </a:lnTo>
                <a:lnTo>
                  <a:pt x="0" y="45807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440" r="-72795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719642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фотография Дома-музея А.П. Чехова.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вырезать фотографию.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наклеить фотографию на Лист посещений. </a:t>
            </a:r>
          </a:p>
        </p:txBody>
      </p:sp>
      <p:sp>
        <p:nvSpPr>
          <p:cNvPr id="3" name="Freeform 3"/>
          <p:cNvSpPr/>
          <p:nvPr/>
        </p:nvSpPr>
        <p:spPr>
          <a:xfrm>
            <a:off x="756000" y="2922407"/>
            <a:ext cx="3605163" cy="2423593"/>
          </a:xfrm>
          <a:custGeom>
            <a:rect l="l" t="t" r="r" b="b"/>
            <a:pathLst>
              <a:path w="3605163" h="2423593">
                <a:moveTo>
                  <a:pt x="0" y="0"/>
                </a:moveTo>
                <a:lnTo>
                  <a:pt x="3605163" y="0"/>
                </a:lnTo>
                <a:lnTo>
                  <a:pt x="3605163" y="2423593"/>
                </a:lnTo>
                <a:lnTo>
                  <a:pt x="0" y="242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7" r="-6691" b="-6567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14"/>
          <p:cNvSpPr/>
          <p:nvPr/>
        </p:nvSpPr>
        <p:spPr>
          <a:xfrm>
            <a:off x="4880785" y="526487"/>
            <a:ext cx="991905" cy="332108"/>
          </a:xfrm>
          <a:custGeom>
            <a:rect l="l" t="t" r="r" b="b"/>
            <a:pathLst>
              <a:path w="991905" h="332108">
                <a:moveTo>
                  <a:pt x="0" y="0"/>
                </a:moveTo>
                <a:lnTo>
                  <a:pt x="991904" y="0"/>
                </a:lnTo>
                <a:lnTo>
                  <a:pt x="991904" y="332108"/>
                </a:lnTo>
                <a:lnTo>
                  <a:pt x="0" y="332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5" name="Freeform 15"/>
          <p:cNvSpPr/>
          <p:nvPr/>
        </p:nvSpPr>
        <p:spPr>
          <a:xfrm>
            <a:off x="6096805" y="483696"/>
            <a:ext cx="1121890" cy="417691"/>
          </a:xfrm>
          <a:custGeom>
            <a:rect l="l" t="t" r="r" b="b"/>
            <a:pathLst>
              <a:path w="1121890" h="417691">
                <a:moveTo>
                  <a:pt x="0" y="0"/>
                </a:moveTo>
                <a:lnTo>
                  <a:pt x="1121889" y="0"/>
                </a:lnTo>
                <a:lnTo>
                  <a:pt x="1121889" y="417690"/>
                </a:lnTo>
                <a:lnTo>
                  <a:pt x="0" y="41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086" t="-162164" r="-106887" b="-162342"/>
            </a:stretch>
          </a:blipFill>
        </p:spPr>
        <p:txBody>
          <a:bodyPr/>
          <a:lstStyle/>
          <a:p/>
        </p:txBody>
      </p:sp>
      <p:sp>
        <p:nvSpPr>
          <p:cNvPr id="16" name="TextBox 16"/>
          <p:cNvSpPr txBox="1"/>
          <p:nvPr/>
        </p:nvSpPr>
        <p:spPr>
          <a:xfrm>
            <a:off x="756000" y="1393075"/>
            <a:ext cx="403063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Лист</a:t>
            </a:r>
          </a:p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посещений</a:t>
            </a:r>
          </a:p>
        </p:txBody>
      </p:sp>
      <p:graphicFrame>
        <p:nvGraphicFramePr>
          <p:cNvPr id="17" name="Table 4"/>
          <p:cNvGraphicFramePr>
            <a:graphicFrameLocks noGrp="1"/>
          </p:cNvGraphicFramePr>
          <p:nvPr/>
        </p:nvGraphicFramePr>
        <p:xfrm>
          <a:off x="3820466" y="5647511"/>
          <a:ext cx="3529683" cy="2419391"/>
        </p:xfrm>
        <a:graphic>
          <a:graphicData uri="http://schemas.openxmlformats.org/drawingml/2006/table">
            <a:tbl>
              <a:tblPr/>
              <a:tblGrid>
                <a:gridCol w="3529683"/>
              </a:tblGrid>
              <a:tr h="2419391">
                <a:tc>
                  <a:txBody>
                    <a:bodyPr vert="horz" wrap="square"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5"/>
          <p:cNvGraphicFramePr>
            <a:graphicFrameLocks noGrp="1"/>
          </p:cNvGraphicFramePr>
          <p:nvPr/>
        </p:nvGraphicFramePr>
        <p:xfrm>
          <a:off x="114518" y="8144207"/>
          <a:ext cx="3592293" cy="2419391"/>
        </p:xfrm>
        <a:graphic>
          <a:graphicData uri="http://schemas.openxmlformats.org/drawingml/2006/table">
            <a:tbl>
              <a:tblPr/>
              <a:tblGrid>
                <a:gridCol w="3592293"/>
              </a:tblGrid>
              <a:tr h="2419391">
                <a:tc>
                  <a:txBody>
                    <a:bodyPr vert="horz" wrap="square"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6"/>
          <p:cNvGraphicFramePr>
            <a:graphicFrameLocks noGrp="1"/>
          </p:cNvGraphicFramePr>
          <p:nvPr/>
        </p:nvGraphicFramePr>
        <p:xfrm>
          <a:off x="120862" y="5647511"/>
          <a:ext cx="3585950" cy="2419391"/>
        </p:xfrm>
        <a:graphic>
          <a:graphicData uri="http://schemas.openxmlformats.org/drawingml/2006/table">
            <a:tbl>
              <a:tblPr/>
              <a:tblGrid>
                <a:gridCol w="3585950"/>
              </a:tblGrid>
              <a:tr h="2419391">
                <a:tc>
                  <a:txBody>
                    <a:bodyPr vert="horz" wrap="square"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7"/>
          <p:cNvGraphicFramePr>
            <a:graphicFrameLocks noGrp="1"/>
          </p:cNvGraphicFramePr>
          <p:nvPr/>
        </p:nvGraphicFramePr>
        <p:xfrm>
          <a:off x="3814124" y="8144207"/>
          <a:ext cx="3536026" cy="2419391"/>
        </p:xfrm>
        <a:graphic>
          <a:graphicData uri="http://schemas.openxmlformats.org/drawingml/2006/table">
            <a:tbl>
              <a:tblPr/>
              <a:tblGrid>
                <a:gridCol w="3536026"/>
              </a:tblGrid>
              <a:tr h="2419391">
                <a:tc>
                  <a:txBody>
                    <a:bodyPr vert="horz" wrap="square"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8"/>
          <p:cNvSpPr txBox="1"/>
          <p:nvPr/>
        </p:nvSpPr>
        <p:spPr>
          <a:xfrm>
            <a:off x="3966129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А.П. Чехова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323047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Серебряного века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3954404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Б.Л. Пастернака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3966129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Библиотека имени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316705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Московский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 Достоевского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16705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graphicFrame>
        <p:nvGraphicFramePr>
          <p:cNvPr id="27" name="Table 2"/>
          <p:cNvGraphicFramePr>
            <a:graphicFrameLocks noGrp="1"/>
          </p:cNvGraphicFramePr>
          <p:nvPr/>
        </p:nvGraphicFramePr>
        <p:xfrm>
          <a:off x="3826808" y="3150815"/>
          <a:ext cx="3523341" cy="2419391"/>
        </p:xfrm>
        <a:graphic>
          <a:graphicData uri="http://schemas.openxmlformats.org/drawingml/2006/table">
            <a:tbl>
              <a:tblPr/>
              <a:tblGrid>
                <a:gridCol w="3523341"/>
              </a:tblGrid>
              <a:tr h="2419391">
                <a:tc>
                  <a:txBody>
                    <a:bodyPr vert="horz" wrap="square"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3"/>
          <p:cNvGraphicFramePr>
            <a:graphicFrameLocks noGrp="1"/>
          </p:cNvGraphicFramePr>
          <p:nvPr/>
        </p:nvGraphicFramePr>
        <p:xfrm>
          <a:off x="127204" y="3150815"/>
          <a:ext cx="3579607" cy="2419391"/>
        </p:xfrm>
        <a:graphic>
          <a:graphicData uri="http://schemas.openxmlformats.org/drawingml/2006/table">
            <a:tbl>
              <a:tblPr/>
              <a:tblGrid>
                <a:gridCol w="3579607"/>
              </a:tblGrid>
              <a:tr h="2419391">
                <a:tc>
                  <a:txBody>
                    <a:bodyPr vert="horz" wrap="square"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756000" y="3075583"/>
            <a:ext cx="5559767" cy="379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Посетите музей.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Заполните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 посетителя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Вырежьте из Дневника посетителя фотографию музея.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Наклейте фотографию музея на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 посещений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Принесите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 посетителя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 посещений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в Книжный магазин музея по адресу: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Москва, Трубниковский переулок, дом 17, строение 1.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6. Получите в подарок открытку. </a:t>
            </a: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endParaRPr/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посетить много музеев.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полностью заполнить Лист посещений.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принести все Дневники посетителя.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Тогда вы получите в подарок кружку и футболку.</a:t>
            </a:r>
          </a:p>
          <a:p>
            <a:pPr algn="l">
              <a:lnSpc>
                <a:spcPts val="156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Лист посещений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000" y="1900162"/>
            <a:ext cx="7427723" cy="75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Государственный музей истории российской литературы имени В.И. Даля –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большой музей. В его составе – 12 музеев.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посещать разные музеи.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Вам помогут Социальные истории. 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450087" y="1887852"/>
            <a:ext cx="11922" cy="1126490"/>
            <a:chExt cx="9525" cy="8999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25" cy="900049"/>
            </a:xfrm>
            <a:custGeom>
              <a:rect l="l" t="t" r="r" b="b"/>
              <a:pathLst>
                <a:path w="9525" h="900049">
                  <a:moveTo>
                    <a:pt x="9525" y="0"/>
                  </a:moveTo>
                  <a:lnTo>
                    <a:pt x="9525" y="900049"/>
                  </a:lnTo>
                  <a:lnTo>
                    <a:pt x="0" y="900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/>
            <a:lstStyle/>
            <a:p/>
          </p:txBody>
        </p:sp>
      </p:grpSp>
      <p:sp>
        <p:nvSpPr>
          <p:cNvPr id="4" name="TextBox 4"/>
          <p:cNvSpPr txBox="1"/>
          <p:nvPr/>
        </p:nvSpPr>
        <p:spPr>
          <a:xfrm>
            <a:off x="2671199" y="1859277"/>
            <a:ext cx="4568161" cy="115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Перед посещением музея вы можете прочесть социальную историю «Я в музее». </a:t>
            </a:r>
          </a:p>
          <a:p>
            <a:pPr algn="l">
              <a:lnSpc>
                <a:spcPts val="1400"/>
              </a:lnSpc>
            </a:pPr>
            <a:endParaRPr/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 посещения музея вы можете заполнить Дневник посетителя.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3422310"/>
            <a:ext cx="5559767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920"/>
              </a:lnSpc>
              <a:buAutoNum type="arabicPeriod"/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Вырежьте фотографии из Дневника посетителя.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взять свои фотографии.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  <a:buAutoNum type="arabicPeriod"/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Наклейте фотографии в Дневник посетителя.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  <a:buAutoNum type="arabicPeriod"/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Сделайте свой Дневник посетителя.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добавить рисунки и надписи. 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написать свой текст.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  <a:buAutoNum type="arabicPeriod"/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Пожалуйста, расскажите нам о вашем опыте – </a:t>
            </a:r>
          </a:p>
          <a:p>
            <a:pPr algn="l">
              <a:lnSpc>
                <a:spcPts val="1920"/>
              </a:lnSpc>
            </a:pPr>
            <a:r>
              <a:rPr lang="en-US" sz="12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заполните </a:t>
            </a:r>
            <a:r>
              <a:rPr lang="en-US" sz="1200" b="1" u="sng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короткую анкету. </a:t>
            </a:r>
          </a:p>
          <a:p>
            <a:pPr algn="l">
              <a:lnSpc>
                <a:spcPts val="1920"/>
              </a:lnSpc>
            </a:pPr>
            <a:endParaRPr/>
          </a:p>
          <a:p>
            <a:pPr algn="l">
              <a:lnSpc>
                <a:spcPts val="156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Дневник посетителя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3823961" y="1359902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34" r="-59" b="-126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01511" y="3988844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01511" y="1357789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5"/>
                </a:lnTo>
                <a:lnTo>
                  <a:pt x="0" y="2421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0908" r="-59" b="0"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101511" y="6620954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5"/>
                </a:lnTo>
                <a:lnTo>
                  <a:pt x="0" y="24215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3823961" y="6620954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5"/>
                </a:lnTo>
                <a:lnTo>
                  <a:pt x="0" y="2421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3823961" y="3988844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221" t="-17489" r="-21061" b="-8642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3823961" y="1357789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5"/>
                </a:lnTo>
                <a:lnTo>
                  <a:pt x="0" y="2421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01511" y="3988844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101511" y="1359902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101511" y="6620954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5"/>
                </a:lnTo>
                <a:lnTo>
                  <a:pt x="0" y="24215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16" r="-54970" b="-63990"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3823961" y="6619898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9" r="-59"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3823961" y="3988844"/>
            <a:ext cx="3634528" cy="2421504"/>
          </a:xfrm>
          <a:custGeom>
            <a:rect l="l" t="t" r="r" b="b"/>
            <a:pathLst>
              <a:path w="3634527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9" r="-59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448024" cy="906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Меня зовут </a:t>
            </a: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Это я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Дом-музей А.П. Чехова. 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много красивых и интересных вещей.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помню в музее</a:t>
            </a: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36251" y="1394773"/>
            <a:ext cx="3605163" cy="2423593"/>
            <a:chExt cx="1480292" cy="9951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292" cy="995136"/>
            </a:xfrm>
            <a:custGeom>
              <a:rect l="l" t="t" r="r" b="b"/>
              <a:pathLst>
                <a:path w="1480292" h="995135">
                  <a:moveTo>
                    <a:pt x="0" y="0"/>
                  </a:moveTo>
                  <a:lnTo>
                    <a:pt x="1480292" y="0"/>
                  </a:lnTo>
                  <a:lnTo>
                    <a:pt x="1480292" y="995136"/>
                  </a:lnTo>
                  <a:lnTo>
                    <a:pt x="0" y="995136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ysDot"/>
              <a:miter/>
            </a:ln>
          </p:spPr>
          <p:txBody>
            <a:bodyPr/>
            <a:lstStyle/>
            <a:p/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0292" cy="1033236"/>
            </a:xfrm>
            <a:prstGeom prst="rect">
              <a:avLst/>
            </a:prstGeom>
          </p:spPr>
          <p:txBody>
            <a:bodyPr lIns="44339" tIns="44339" rIns="44339" bIns="44339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36251" y="2449153"/>
            <a:ext cx="3605163" cy="30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</a:pPr>
            <a:r>
              <a:rPr lang="en-US" sz="200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Ваше фото</a:t>
            </a:r>
          </a:p>
        </p:txBody>
      </p:sp>
      <p:sp>
        <p:nvSpPr>
          <p:cNvPr id="7" name="Freeform 7"/>
          <p:cNvSpPr/>
          <p:nvPr/>
        </p:nvSpPr>
        <p:spPr>
          <a:xfrm>
            <a:off x="2836251" y="4861849"/>
            <a:ext cx="3605163" cy="2423593"/>
          </a:xfrm>
          <a:custGeom>
            <a:rect l="l" t="t" r="r" b="b"/>
            <a:pathLst>
              <a:path w="3605163" h="2423593">
                <a:moveTo>
                  <a:pt x="0" y="0"/>
                </a:moveTo>
                <a:lnTo>
                  <a:pt x="3605163" y="0"/>
                </a:lnTo>
                <a:lnTo>
                  <a:pt x="3605163" y="2423593"/>
                </a:lnTo>
                <a:lnTo>
                  <a:pt x="0" y="242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7" r="-6691" b="-6567"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20117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4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бюст писателя Антона Чехова.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чёрный зал в музее Чехова.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зале есть портреты писателя Антона Чехова.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витрину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с инструментами врача.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Антон Чехов ‒ писатель и врач.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691999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89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кабинет писателя Антона Чехова.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кабинете есть мемориальная мебель Антона Чехова.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кабинете есть мемориальный диван Антона Чехова.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кабинете есть шкаф с книгами Антона Чехова.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352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мемориальный стол писателя Антона Чехова.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столе есть мемориальные вещи Антона Чехова.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135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спальню писателя Антона Чехова.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спальне есть мемориальная мебель Чехова.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спальне есть кровать Чехова.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30431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2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комнату младшего брата Антона Чехова Михаила.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комнате есть мемориальная мебель Михаила Чехова.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Михаил Чехов ‒ писатель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и художник.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Михаил Чехов нарисовал свою комнату.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гостиную в доме Антона Чехова.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гостиной есть стол, диван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и кресла.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гостиной есть картины художника Михаила Чехова.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комнату сестры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Антона Чехова Марии.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Мария Чехова ‒ художница.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комнате есть мемориальная мебель Марии.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комнате есть мемориальные вещи Марии.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комнате есть картины Марии. 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11050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8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рисунки усадьбы Чехова в городе Ялта.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фотографии Чехова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усадьбе в Ялте.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87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картины и рисунки усадьбы Чехова в селе Мелихове.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фотографии Чехова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Мелихове.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226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портрет писателя Антона Чехова.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56</Paragraphs>
  <Slides>12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Calibri</vt:lpstr>
      <vt:lpstr>Verdana</vt:lpstr>
      <vt:lpstr>Verdana Bold</vt:lpstr>
      <vt:lpstr>Arial MT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Дневник посетителя_Дом-музей Чехова</dc:title>
  <cp:lastModifiedBy>pantelejchuk.m</cp:lastModifiedBy>
  <cp:revision>2</cp:revision>
  <dcterms:created xsi:type="dcterms:W3CDTF">2006-08-16T00:00:00Z</dcterms:created>
  <dcterms:modified xsi:type="dcterms:W3CDTF">2026-03-23T14:36:52Z</dcterms:modified>
</cp:coreProperties>
</file>